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349" r:id="rId2"/>
    <p:sldId id="344" r:id="rId3"/>
    <p:sldId id="375" r:id="rId4"/>
    <p:sldId id="380" r:id="rId5"/>
    <p:sldId id="379" r:id="rId6"/>
    <p:sldId id="377" r:id="rId7"/>
    <p:sldId id="378" r:id="rId8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algun Gothic Semilight" panose="020B0502040204020203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BFFCB"/>
    <a:srgbClr val="E1FFEF"/>
    <a:srgbClr val="FFE1E1"/>
    <a:srgbClr val="FF9999"/>
    <a:srgbClr val="151A1D"/>
    <a:srgbClr val="FBFBFB"/>
    <a:srgbClr val="B2B6BE"/>
    <a:srgbClr val="D8DADE"/>
    <a:srgbClr val="2A3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93487" autoAdjust="0"/>
  </p:normalViewPr>
  <p:slideViewPr>
    <p:cSldViewPr>
      <p:cViewPr varScale="1">
        <p:scale>
          <a:sx n="80" d="100"/>
          <a:sy n="80" d="100"/>
        </p:scale>
        <p:origin x="909" y="4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2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제 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2022. 02. 24 </a:t>
            </a: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손표훈</a:t>
            </a:r>
            <a:endParaRPr lang="ko-KR" altLang="en-US" sz="1600" b="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에디로봇아카데미</a:t>
            </a:r>
            <a:r>
              <a:rPr lang="ko-KR" altLang="en-US" sz="3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3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임베디드 마스터 </a:t>
            </a:r>
            <a:r>
              <a:rPr lang="en-US" altLang="ko-KR" sz="28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Lv2</a:t>
            </a:r>
            <a:r>
              <a:rPr lang="ko-KR" altLang="en-US" sz="28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과정</a:t>
            </a:r>
            <a:endParaRPr lang="ko-KR" altLang="en-US" sz="3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CONTENTS</a:t>
            </a: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80C7E-425A-4F4B-8285-D4A37EE2968B}"/>
              </a:ext>
            </a:extLst>
          </p:cNvPr>
          <p:cNvSpPr txBox="1"/>
          <p:nvPr/>
        </p:nvSpPr>
        <p:spPr>
          <a:xfrm>
            <a:off x="539552" y="1131590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도로통제 시스템 구성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16E40-FC95-4552-B8B4-05A7CD0343C3}"/>
              </a:ext>
            </a:extLst>
          </p:cNvPr>
          <p:cNvSpPr txBox="1"/>
          <p:nvPr/>
        </p:nvSpPr>
        <p:spPr>
          <a:xfrm>
            <a:off x="847330" y="1741331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유압 시스템 구성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E0ED0-E0E9-4D6C-9DA5-F8591D57C5DB}"/>
              </a:ext>
            </a:extLst>
          </p:cNvPr>
          <p:cNvSpPr txBox="1"/>
          <p:nvPr/>
        </p:nvSpPr>
        <p:spPr>
          <a:xfrm>
            <a:off x="549078" y="2905424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통신 인터페이스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D1713-B48A-4F13-9600-AF0789EBB39D}"/>
              </a:ext>
            </a:extLst>
          </p:cNvPr>
          <p:cNvSpPr txBox="1"/>
          <p:nvPr/>
        </p:nvSpPr>
        <p:spPr>
          <a:xfrm>
            <a:off x="847330" y="2188711"/>
            <a:ext cx="2026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유압 컨트롤 회로 </a:t>
            </a:r>
            <a:r>
              <a:rPr kumimoji="1" lang="ko-KR" altLang="en-US" sz="12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블럭도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B992-DC9D-496A-8B52-C6CEBFEEA49F}"/>
              </a:ext>
            </a:extLst>
          </p:cNvPr>
          <p:cNvSpPr txBox="1"/>
          <p:nvPr/>
        </p:nvSpPr>
        <p:spPr>
          <a:xfrm>
            <a:off x="847329" y="2674722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유압 동작 시퀀스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8C58C4-FCEF-4995-9C67-B11A17FC8C1C}"/>
              </a:ext>
            </a:extLst>
          </p:cNvPr>
          <p:cNvSpPr txBox="1"/>
          <p:nvPr/>
        </p:nvSpPr>
        <p:spPr>
          <a:xfrm>
            <a:off x="843433" y="1954392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유압 구성품 소비전력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FA8E3-6E52-48B2-A922-8EA8A734F2DC}"/>
              </a:ext>
            </a:extLst>
          </p:cNvPr>
          <p:cNvSpPr txBox="1"/>
          <p:nvPr/>
        </p:nvSpPr>
        <p:spPr>
          <a:xfrm>
            <a:off x="691951" y="1355280"/>
            <a:ext cx="19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바리케이드 제어 시스템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63ADC-F0B9-40B6-B174-60D91DB1093B}"/>
              </a:ext>
            </a:extLst>
          </p:cNvPr>
          <p:cNvSpPr txBox="1"/>
          <p:nvPr/>
        </p:nvSpPr>
        <p:spPr>
          <a:xfrm>
            <a:off x="847329" y="1547212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요구사항 정의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70209-702D-4F72-A93F-78D65CC72001}"/>
              </a:ext>
            </a:extLst>
          </p:cNvPr>
          <p:cNvSpPr txBox="1"/>
          <p:nvPr/>
        </p:nvSpPr>
        <p:spPr>
          <a:xfrm>
            <a:off x="848540" y="2436774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ko-KR" altLang="en-US" sz="12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기구물</a:t>
            </a: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설계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6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도로통제 시스템 구성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CF72244-7DD5-4C54-9AFA-7AF04CB0F58E}"/>
              </a:ext>
            </a:extLst>
          </p:cNvPr>
          <p:cNvSpPr txBox="1"/>
          <p:nvPr/>
        </p:nvSpPr>
        <p:spPr>
          <a:xfrm>
            <a:off x="467544" y="985805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바리케이드 제어 시스템</a:t>
            </a:r>
            <a:endParaRPr kumimoji="1"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54CF68A-70C7-4E7E-8709-DF51F4D3C27F}"/>
              </a:ext>
            </a:extLst>
          </p:cNvPr>
          <p:cNvSpPr txBox="1"/>
          <p:nvPr/>
        </p:nvSpPr>
        <p:spPr>
          <a:xfrm>
            <a:off x="619944" y="1275360"/>
            <a:ext cx="1439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요구사항 정의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8227679-D483-425E-B6F6-361E8F7EA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360409"/>
              </p:ext>
            </p:extLst>
          </p:nvPr>
        </p:nvGraphicFramePr>
        <p:xfrm>
          <a:off x="683568" y="1654589"/>
          <a:ext cx="4104456" cy="12877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2140756">
                  <a:extLst>
                    <a:ext uri="{9D8B030D-6E8A-4147-A177-3AD203B41FA5}">
                      <a16:colId xmlns:a16="http://schemas.microsoft.com/office/drawing/2014/main" val="3555083964"/>
                    </a:ext>
                  </a:extLst>
                </a:gridCol>
                <a:gridCol w="1963700">
                  <a:extLst>
                    <a:ext uri="{9D8B030D-6E8A-4147-A177-3AD203B41FA5}">
                      <a16:colId xmlns:a16="http://schemas.microsoft.com/office/drawing/2014/main" val="1756366814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요구사항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6682937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바리케이드 구동방식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ko-KR" altLang="en-US" sz="1100" u="none" strike="noStrike" dirty="0">
                          <a:effectLst/>
                        </a:rPr>
                        <a:t>유압 실린더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수압 이용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163336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구동기 전기적 성능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u="none" strike="noStrike" dirty="0">
                          <a:effectLst/>
                        </a:rPr>
                        <a:t>24VDC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144279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구동기 축 수량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u="none" strike="noStrike" dirty="0">
                          <a:effectLst/>
                        </a:rPr>
                        <a:t>4EA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730346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ON/OFF </a:t>
                      </a:r>
                      <a:r>
                        <a:rPr lang="ko-KR" altLang="en-US" sz="1100" u="none" strike="noStrike" dirty="0">
                          <a:effectLst/>
                        </a:rPr>
                        <a:t>감지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오토스위치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27138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최대 허용 압력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&lt;1MPa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2752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7C40254-DCC0-4AA3-BF0D-70BE3C1071C4}"/>
              </a:ext>
            </a:extLst>
          </p:cNvPr>
          <p:cNvSpPr txBox="1"/>
          <p:nvPr/>
        </p:nvSpPr>
        <p:spPr>
          <a:xfrm>
            <a:off x="539552" y="3219822"/>
            <a:ext cx="7314823" cy="1477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사용자가 원하는 위치의 바리케이드를 선택하여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ON/OFF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할 수 있다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바리케이드 시스템은 각 구동기마다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ID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부여하여 관리해야 한다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시스템은 바리케이드의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ON/OFF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상태를 감지할 수 있어야 한다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도로통제 시스템은 현재 바리케이드의 상태를 사용자에게 전달해야 한다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펌프의 과부하를 방지하기 위해 배관의 압력을 감지하여 릴리프 밸브 대신 방향제어 밸브로 배관내 유체를 배출해야 한다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52738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도로통제 시스템 구성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68D39F8-B259-4781-A2ED-9D7795AE6D0E}"/>
              </a:ext>
            </a:extLst>
          </p:cNvPr>
          <p:cNvSpPr txBox="1"/>
          <p:nvPr/>
        </p:nvSpPr>
        <p:spPr>
          <a:xfrm>
            <a:off x="7660374" y="1072324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50"/>
                </a:solidFill>
              </a:rPr>
              <a:t>x4EA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AE6181-4D48-464F-91AA-B90476CCF300}"/>
              </a:ext>
            </a:extLst>
          </p:cNvPr>
          <p:cNvCxnSpPr/>
          <p:nvPr/>
        </p:nvCxnSpPr>
        <p:spPr>
          <a:xfrm>
            <a:off x="538086" y="4474110"/>
            <a:ext cx="2894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90706E6-E31D-43DD-B94A-08EA2C74FC4B}"/>
              </a:ext>
            </a:extLst>
          </p:cNvPr>
          <p:cNvCxnSpPr/>
          <p:nvPr/>
        </p:nvCxnSpPr>
        <p:spPr>
          <a:xfrm>
            <a:off x="538086" y="4690134"/>
            <a:ext cx="289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F85666F-B30A-4596-AB4C-27AD6614D230}"/>
              </a:ext>
            </a:extLst>
          </p:cNvPr>
          <p:cNvSpPr txBox="1"/>
          <p:nvPr/>
        </p:nvSpPr>
        <p:spPr>
          <a:xfrm>
            <a:off x="827584" y="4327495"/>
            <a:ext cx="8098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: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ø10(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외경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42B097-3B52-4DDA-811E-5D7688D9538B}"/>
              </a:ext>
            </a:extLst>
          </p:cNvPr>
          <p:cNvSpPr txBox="1"/>
          <p:nvPr/>
        </p:nvSpPr>
        <p:spPr>
          <a:xfrm>
            <a:off x="827584" y="4547971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: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ø4(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외경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0A2C10-DC96-40FC-A2F9-EE01086BCB27}"/>
              </a:ext>
            </a:extLst>
          </p:cNvPr>
          <p:cNvSpPr/>
          <p:nvPr/>
        </p:nvSpPr>
        <p:spPr>
          <a:xfrm>
            <a:off x="574823" y="4858005"/>
            <a:ext cx="216024" cy="18001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914367B-AE48-4B81-A952-07E87C5889A2}"/>
              </a:ext>
            </a:extLst>
          </p:cNvPr>
          <p:cNvSpPr txBox="1"/>
          <p:nvPr/>
        </p:nvSpPr>
        <p:spPr>
          <a:xfrm>
            <a:off x="827584" y="4824903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: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PC-04-M5</a:t>
            </a:r>
            <a:endParaRPr lang="ko-KR" altLang="en-US" sz="1000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C1D7D7E-639C-4F01-8537-BD21C6C42298}"/>
              </a:ext>
            </a:extLst>
          </p:cNvPr>
          <p:cNvGrpSpPr/>
          <p:nvPr/>
        </p:nvGrpSpPr>
        <p:grpSpPr>
          <a:xfrm>
            <a:off x="1865911" y="4368959"/>
            <a:ext cx="190540" cy="357501"/>
            <a:chOff x="3030293" y="1464846"/>
            <a:chExt cx="405916" cy="76160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1550BBF-B5CF-4059-8818-E8FEEBF98A8C}"/>
                </a:ext>
              </a:extLst>
            </p:cNvPr>
            <p:cNvSpPr/>
            <p:nvPr/>
          </p:nvSpPr>
          <p:spPr>
            <a:xfrm>
              <a:off x="3194182" y="1628737"/>
              <a:ext cx="242027" cy="4356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78D6360-2B29-4E26-8135-3BDE93EA7499}"/>
                </a:ext>
              </a:extLst>
            </p:cNvPr>
            <p:cNvSpPr/>
            <p:nvPr/>
          </p:nvSpPr>
          <p:spPr>
            <a:xfrm>
              <a:off x="3244854" y="1464846"/>
              <a:ext cx="140681" cy="163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D17881E-6FBB-4088-8217-5933316F63EE}"/>
                </a:ext>
              </a:extLst>
            </p:cNvPr>
            <p:cNvSpPr/>
            <p:nvPr/>
          </p:nvSpPr>
          <p:spPr>
            <a:xfrm>
              <a:off x="3238990" y="2062556"/>
              <a:ext cx="140681" cy="163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730B116-2DD6-4120-9183-1128007C1292}"/>
                </a:ext>
              </a:extLst>
            </p:cNvPr>
            <p:cNvSpPr/>
            <p:nvPr/>
          </p:nvSpPr>
          <p:spPr>
            <a:xfrm rot="16200000">
              <a:off x="3041897" y="1745856"/>
              <a:ext cx="140681" cy="163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FE5F12DB-0A1D-471D-904F-0FAC77273BF1}"/>
              </a:ext>
            </a:extLst>
          </p:cNvPr>
          <p:cNvSpPr txBox="1"/>
          <p:nvPr/>
        </p:nvSpPr>
        <p:spPr>
          <a:xfrm>
            <a:off x="2163980" y="4426977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: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PUT04</a:t>
            </a:r>
            <a:endParaRPr lang="ko-KR" altLang="en-US" sz="1000" dirty="0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E148796-76CE-405A-B65A-A0B97D673C00}"/>
              </a:ext>
            </a:extLst>
          </p:cNvPr>
          <p:cNvGrpSpPr/>
          <p:nvPr/>
        </p:nvGrpSpPr>
        <p:grpSpPr>
          <a:xfrm>
            <a:off x="1830138" y="4919348"/>
            <a:ext cx="333510" cy="79269"/>
            <a:chOff x="3225270" y="1780477"/>
            <a:chExt cx="500208" cy="118890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490C515-B73D-43CE-9651-EB7093B3E772}"/>
                </a:ext>
              </a:extLst>
            </p:cNvPr>
            <p:cNvSpPr/>
            <p:nvPr/>
          </p:nvSpPr>
          <p:spPr>
            <a:xfrm rot="16200000">
              <a:off x="3602805" y="1749939"/>
              <a:ext cx="65346" cy="1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30074D8-8D76-4236-9648-F2CEE5AF7744}"/>
                </a:ext>
              </a:extLst>
            </p:cNvPr>
            <p:cNvSpPr/>
            <p:nvPr/>
          </p:nvSpPr>
          <p:spPr>
            <a:xfrm rot="16200000">
              <a:off x="3331404" y="1674343"/>
              <a:ext cx="118890" cy="331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BDA88E38-1B33-4C35-8957-4F04CB2E5340}"/>
              </a:ext>
            </a:extLst>
          </p:cNvPr>
          <p:cNvSpPr txBox="1"/>
          <p:nvPr/>
        </p:nvSpPr>
        <p:spPr>
          <a:xfrm>
            <a:off x="2163980" y="4808719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: PGJ</a:t>
            </a:r>
            <a:r>
              <a:rPr lang="ko-KR" altLang="en-US" sz="1000" dirty="0"/>
              <a:t> </a:t>
            </a:r>
            <a:r>
              <a:rPr lang="en-US" altLang="ko-KR" sz="1000" dirty="0"/>
              <a:t>06-04C</a:t>
            </a:r>
            <a:endParaRPr lang="ko-KR" altLang="en-US" sz="1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CF72244-7DD5-4C54-9AFA-7AF04CB0F58E}"/>
              </a:ext>
            </a:extLst>
          </p:cNvPr>
          <p:cNvSpPr txBox="1"/>
          <p:nvPr/>
        </p:nvSpPr>
        <p:spPr>
          <a:xfrm>
            <a:off x="467544" y="985805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바리케이드 제어 시스템</a:t>
            </a:r>
            <a:endParaRPr kumimoji="1"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6983EC7-C687-45D5-A8E6-3FD83E456200}"/>
              </a:ext>
            </a:extLst>
          </p:cNvPr>
          <p:cNvSpPr txBox="1"/>
          <p:nvPr/>
        </p:nvSpPr>
        <p:spPr>
          <a:xfrm>
            <a:off x="3205143" y="4426977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방향제어밸브 </a:t>
            </a:r>
            <a:r>
              <a:rPr lang="en-US" altLang="ko-KR" sz="1000" dirty="0"/>
              <a:t>5</a:t>
            </a:r>
            <a:r>
              <a:rPr lang="ko-KR" altLang="en-US" sz="1000" dirty="0"/>
              <a:t>포트 </a:t>
            </a:r>
            <a:r>
              <a:rPr lang="en-US" altLang="ko-KR" sz="1000" dirty="0"/>
              <a:t>: SV51</a:t>
            </a:r>
            <a:endParaRPr lang="ko-KR" alt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79F499C-4758-4E32-9F94-7354F03DCBF0}"/>
              </a:ext>
            </a:extLst>
          </p:cNvPr>
          <p:cNvSpPr txBox="1"/>
          <p:nvPr/>
        </p:nvSpPr>
        <p:spPr>
          <a:xfrm>
            <a:off x="3205143" y="4808718"/>
            <a:ext cx="2808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유압실린더</a:t>
            </a:r>
            <a:r>
              <a:rPr lang="ko-KR" altLang="en-US" sz="1000" dirty="0"/>
              <a:t> </a:t>
            </a:r>
            <a:r>
              <a:rPr lang="en-US" altLang="ko-KR" sz="1000" dirty="0"/>
              <a:t>: MC16-100(M5)-</a:t>
            </a:r>
            <a:r>
              <a:rPr lang="ko-KR" altLang="en-US" sz="1000" dirty="0"/>
              <a:t>오토스위치 포함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8653DA-65EA-4DCB-AA53-9D7CED05EF90}"/>
              </a:ext>
            </a:extLst>
          </p:cNvPr>
          <p:cNvSpPr/>
          <p:nvPr/>
        </p:nvSpPr>
        <p:spPr>
          <a:xfrm>
            <a:off x="6108400" y="4416304"/>
            <a:ext cx="216024" cy="1800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ysClr val="windowText" lastClr="0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BDCAA8-F000-446C-A0C8-E22E80600D0D}"/>
              </a:ext>
            </a:extLst>
          </p:cNvPr>
          <p:cNvSpPr txBox="1"/>
          <p:nvPr/>
        </p:nvSpPr>
        <p:spPr>
          <a:xfrm>
            <a:off x="6323069" y="4383202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: PC04-01</a:t>
            </a:r>
            <a:endParaRPr lang="ko-KR" altLang="en-US" sz="1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A421-CCC5-4849-9914-A1F2E4B4A750}"/>
              </a:ext>
            </a:extLst>
          </p:cNvPr>
          <p:cNvGrpSpPr/>
          <p:nvPr/>
        </p:nvGrpSpPr>
        <p:grpSpPr>
          <a:xfrm>
            <a:off x="467544" y="1318545"/>
            <a:ext cx="7632848" cy="2874181"/>
            <a:chOff x="467544" y="1226867"/>
            <a:chExt cx="7876314" cy="296585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FF86E71-8768-49CA-86D4-991A9FE364C6}"/>
                </a:ext>
              </a:extLst>
            </p:cNvPr>
            <p:cNvSpPr/>
            <p:nvPr/>
          </p:nvSpPr>
          <p:spPr>
            <a:xfrm>
              <a:off x="511951" y="3789059"/>
              <a:ext cx="781000" cy="40366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Controller</a:t>
              </a:r>
              <a:endParaRPr lang="ko-KR" altLang="en-US" sz="1000" dirty="0"/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49A59114-798B-4E48-B8B7-E222B620A9A6}"/>
                </a:ext>
              </a:extLst>
            </p:cNvPr>
            <p:cNvGrpSpPr/>
            <p:nvPr/>
          </p:nvGrpSpPr>
          <p:grpSpPr>
            <a:xfrm>
              <a:off x="467544" y="1226867"/>
              <a:ext cx="7876314" cy="2203330"/>
              <a:chOff x="467544" y="1226866"/>
              <a:chExt cx="9780672" cy="2736058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90644D5-0EF8-453E-894F-843880C59ACA}"/>
                  </a:ext>
                </a:extLst>
              </p:cNvPr>
              <p:cNvSpPr/>
              <p:nvPr/>
            </p:nvSpPr>
            <p:spPr>
              <a:xfrm>
                <a:off x="467544" y="1563638"/>
                <a:ext cx="1080120" cy="136815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ysClr val="windowText" lastClr="000000"/>
                    </a:solidFill>
                  </a:rPr>
                  <a:t>수조</a:t>
                </a:r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5A3F6676-B591-4941-9DB1-158F2E650D0B}"/>
                  </a:ext>
                </a:extLst>
              </p:cNvPr>
              <p:cNvGrpSpPr/>
              <p:nvPr/>
            </p:nvGrpSpPr>
            <p:grpSpPr>
              <a:xfrm>
                <a:off x="8448016" y="1946367"/>
                <a:ext cx="1728191" cy="584012"/>
                <a:chOff x="6732240" y="1946367"/>
                <a:chExt cx="1728191" cy="584012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B84EF7D-6371-4DE4-AA29-283F2E583A75}"/>
                    </a:ext>
                  </a:extLst>
                </p:cNvPr>
                <p:cNvSpPr/>
                <p:nvPr/>
              </p:nvSpPr>
              <p:spPr>
                <a:xfrm>
                  <a:off x="6732240" y="2127066"/>
                  <a:ext cx="1344377" cy="4033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 err="1">
                      <a:solidFill>
                        <a:sysClr val="windowText" lastClr="000000"/>
                      </a:solidFill>
                    </a:rPr>
                    <a:t>유압실린더</a:t>
                  </a:r>
                  <a:endParaRPr lang="ko-KR" altLang="en-US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966002DA-D956-4BC7-A935-E076FFF9FB0D}"/>
                    </a:ext>
                  </a:extLst>
                </p:cNvPr>
                <p:cNvSpPr/>
                <p:nvPr/>
              </p:nvSpPr>
              <p:spPr>
                <a:xfrm>
                  <a:off x="6732240" y="1946538"/>
                  <a:ext cx="216024" cy="1800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AEC5E8BD-EF11-4CC6-8B71-688BDC10D2FA}"/>
                    </a:ext>
                  </a:extLst>
                </p:cNvPr>
                <p:cNvSpPr/>
                <p:nvPr/>
              </p:nvSpPr>
              <p:spPr>
                <a:xfrm>
                  <a:off x="7860593" y="1946367"/>
                  <a:ext cx="216024" cy="1800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45F9614B-4A5E-4222-B9D2-F06F088366C6}"/>
                    </a:ext>
                  </a:extLst>
                </p:cNvPr>
                <p:cNvSpPr/>
                <p:nvPr/>
              </p:nvSpPr>
              <p:spPr>
                <a:xfrm>
                  <a:off x="8076616" y="2238712"/>
                  <a:ext cx="383815" cy="1800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6A506403-6CB5-4A6F-B84B-D62D768E7AAB}"/>
                  </a:ext>
                </a:extLst>
              </p:cNvPr>
              <p:cNvGrpSpPr/>
              <p:nvPr/>
            </p:nvGrpSpPr>
            <p:grpSpPr>
              <a:xfrm>
                <a:off x="6287776" y="1975319"/>
                <a:ext cx="1344377" cy="766768"/>
                <a:chOff x="4572000" y="1975319"/>
                <a:chExt cx="1344377" cy="766768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578E46-22BF-4AD7-A4DD-6B5EE11B3802}"/>
                    </a:ext>
                  </a:extLst>
                </p:cNvPr>
                <p:cNvSpPr/>
                <p:nvPr/>
              </p:nvSpPr>
              <p:spPr>
                <a:xfrm>
                  <a:off x="4572000" y="2158755"/>
                  <a:ext cx="1344377" cy="4033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방향제어밸브 </a:t>
                  </a:r>
                  <a:r>
                    <a:rPr lang="en-US" altLang="ko-KR" sz="700" dirty="0">
                      <a:solidFill>
                        <a:sysClr val="windowText" lastClr="000000"/>
                      </a:solidFill>
                    </a:rPr>
                    <a:t>5</a:t>
                  </a:r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포트</a:t>
                  </a: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C29B6A6F-73AD-43DF-A8C5-BBF451ECB4D1}"/>
                    </a:ext>
                  </a:extLst>
                </p:cNvPr>
                <p:cNvSpPr/>
                <p:nvPr/>
              </p:nvSpPr>
              <p:spPr>
                <a:xfrm>
                  <a:off x="5131548" y="2562068"/>
                  <a:ext cx="216024" cy="1800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DD2D2A2C-29E2-4F58-9319-8F8E14469BEA}"/>
                    </a:ext>
                  </a:extLst>
                </p:cNvPr>
                <p:cNvSpPr/>
                <p:nvPr/>
              </p:nvSpPr>
              <p:spPr>
                <a:xfrm>
                  <a:off x="5624169" y="2562068"/>
                  <a:ext cx="216024" cy="1800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52B8F075-6C39-4551-B19E-E2919951CBB1}"/>
                    </a:ext>
                  </a:extLst>
                </p:cNvPr>
                <p:cNvSpPr/>
                <p:nvPr/>
              </p:nvSpPr>
              <p:spPr>
                <a:xfrm>
                  <a:off x="4638927" y="2562068"/>
                  <a:ext cx="216024" cy="1800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76B4FED3-C439-4DF6-A860-AAC154C34FCE}"/>
                    </a:ext>
                  </a:extLst>
                </p:cNvPr>
                <p:cNvSpPr/>
                <p:nvPr/>
              </p:nvSpPr>
              <p:spPr>
                <a:xfrm>
                  <a:off x="4808867" y="1975319"/>
                  <a:ext cx="216024" cy="1800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FA7DD195-900C-4BA3-BF8F-690EB6EFCA83}"/>
                    </a:ext>
                  </a:extLst>
                </p:cNvPr>
                <p:cNvSpPr/>
                <p:nvPr/>
              </p:nvSpPr>
              <p:spPr>
                <a:xfrm>
                  <a:off x="5408145" y="1978943"/>
                  <a:ext cx="216024" cy="1800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>
                    <a:solidFill>
                      <a:sysClr val="windowText" lastClr="000000"/>
                    </a:solidFill>
                  </a:endParaRPr>
                </a:p>
              </p:txBody>
            </p:sp>
          </p:grp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F444E0A8-4F4C-44BC-A7B5-851087887B4F}"/>
                  </a:ext>
                </a:extLst>
              </p:cNvPr>
              <p:cNvCxnSpPr>
                <a:cxnSpLocks/>
                <a:stCxn id="21" idx="0"/>
                <a:endCxn id="15" idx="0"/>
              </p:cNvCxnSpPr>
              <p:nvPr/>
            </p:nvCxnSpPr>
            <p:spPr>
              <a:xfrm rot="5400000" flipH="1" flipV="1">
                <a:off x="8144042" y="434980"/>
                <a:ext cx="28952" cy="3051726"/>
              </a:xfrm>
              <a:prstGeom prst="bentConnector3">
                <a:avLst>
                  <a:gd name="adj1" fmla="val 2205554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연결선: 꺾임 29">
                <a:extLst>
                  <a:ext uri="{FF2B5EF4-FFF2-40B4-BE49-F238E27FC236}">
                    <a16:creationId xmlns:a16="http://schemas.microsoft.com/office/drawing/2014/main" id="{D0D52394-9D8D-44F3-96E5-2C5BA52DC3EC}"/>
                  </a:ext>
                </a:extLst>
              </p:cNvPr>
              <p:cNvCxnSpPr>
                <a:cxnSpLocks/>
                <a:stCxn id="22" idx="0"/>
                <a:endCxn id="14" idx="0"/>
              </p:cNvCxnSpPr>
              <p:nvPr/>
            </p:nvCxnSpPr>
            <p:spPr>
              <a:xfrm rot="5400000" flipH="1" flipV="1">
                <a:off x="7877778" y="1300694"/>
                <a:ext cx="32405" cy="1324095"/>
              </a:xfrm>
              <a:prstGeom prst="bentConnector3">
                <a:avLst>
                  <a:gd name="adj1" fmla="val 805447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연결선: 꺾임 45">
                <a:extLst>
                  <a:ext uri="{FF2B5EF4-FFF2-40B4-BE49-F238E27FC236}">
                    <a16:creationId xmlns:a16="http://schemas.microsoft.com/office/drawing/2014/main" id="{A139A947-F877-4704-B517-D8025E98C4BA}"/>
                  </a:ext>
                </a:extLst>
              </p:cNvPr>
              <p:cNvCxnSpPr>
                <a:cxnSpLocks/>
                <a:stCxn id="20" idx="2"/>
                <a:endCxn id="4" idx="2"/>
              </p:cNvCxnSpPr>
              <p:nvPr/>
            </p:nvCxnSpPr>
            <p:spPr>
              <a:xfrm rot="5400000">
                <a:off x="3640309" y="109383"/>
                <a:ext cx="189703" cy="5455111"/>
              </a:xfrm>
              <a:prstGeom prst="bentConnector3">
                <a:avLst>
                  <a:gd name="adj1" fmla="val 38787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730CE19F-AF8A-4ACF-97A7-CAC9CEDC3E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915106" y="-582392"/>
                <a:ext cx="189703" cy="6876000"/>
              </a:xfrm>
              <a:prstGeom prst="bentConnector3">
                <a:avLst>
                  <a:gd name="adj1" fmla="val 812983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6FF9798-7AE6-42F5-97F7-6E2A0DF5267A}"/>
                  </a:ext>
                </a:extLst>
              </p:cNvPr>
              <p:cNvGrpSpPr/>
              <p:nvPr/>
            </p:nvGrpSpPr>
            <p:grpSpPr>
              <a:xfrm>
                <a:off x="1923833" y="1660283"/>
                <a:ext cx="940411" cy="810090"/>
                <a:chOff x="2267744" y="1923678"/>
                <a:chExt cx="940411" cy="810090"/>
              </a:xfrm>
            </p:grpSpPr>
            <p:sp>
              <p:nvSpPr>
                <p:cNvPr id="2" name="사각형: 둥근 모서리 1">
                  <a:extLst>
                    <a:ext uri="{FF2B5EF4-FFF2-40B4-BE49-F238E27FC236}">
                      <a16:creationId xmlns:a16="http://schemas.microsoft.com/office/drawing/2014/main" id="{C3AA6502-00D8-4321-98D8-56361DF57D03}"/>
                    </a:ext>
                  </a:extLst>
                </p:cNvPr>
                <p:cNvSpPr/>
                <p:nvPr/>
              </p:nvSpPr>
              <p:spPr>
                <a:xfrm>
                  <a:off x="2483768" y="1923678"/>
                  <a:ext cx="504056" cy="810090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펌프</a:t>
                  </a: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31AA8AA5-4BC2-456C-9E51-2A7D985FAE59}"/>
                    </a:ext>
                  </a:extLst>
                </p:cNvPr>
                <p:cNvSpPr/>
                <p:nvPr/>
              </p:nvSpPr>
              <p:spPr>
                <a:xfrm>
                  <a:off x="2267744" y="2004004"/>
                  <a:ext cx="216024" cy="1800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1B0C3BD-CD91-406F-A9A2-4042CD4F69A4}"/>
                    </a:ext>
                  </a:extLst>
                </p:cNvPr>
                <p:cNvSpPr/>
                <p:nvPr/>
              </p:nvSpPr>
              <p:spPr>
                <a:xfrm>
                  <a:off x="2992131" y="2003818"/>
                  <a:ext cx="216024" cy="1800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959BCD2-72ED-4404-B355-73208F2EA95F}"/>
                  </a:ext>
                </a:extLst>
              </p:cNvPr>
              <p:cNvGrpSpPr/>
              <p:nvPr/>
            </p:nvGrpSpPr>
            <p:grpSpPr>
              <a:xfrm>
                <a:off x="5359007" y="1579749"/>
                <a:ext cx="306776" cy="575589"/>
                <a:chOff x="3030293" y="1464846"/>
                <a:chExt cx="405916" cy="76160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2C3E13E5-D34F-4FCF-89EC-16DB97512F08}"/>
                    </a:ext>
                  </a:extLst>
                </p:cNvPr>
                <p:cNvSpPr/>
                <p:nvPr/>
              </p:nvSpPr>
              <p:spPr>
                <a:xfrm>
                  <a:off x="3194182" y="1628737"/>
                  <a:ext cx="242027" cy="4356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70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6A4392B-EFBD-4F56-A25F-AC39CF1F4940}"/>
                    </a:ext>
                  </a:extLst>
                </p:cNvPr>
                <p:cNvSpPr/>
                <p:nvPr/>
              </p:nvSpPr>
              <p:spPr>
                <a:xfrm>
                  <a:off x="3244854" y="1464846"/>
                  <a:ext cx="140681" cy="1638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700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3DF370E7-6699-4CC2-8187-A6748FDB46E5}"/>
                    </a:ext>
                  </a:extLst>
                </p:cNvPr>
                <p:cNvSpPr/>
                <p:nvPr/>
              </p:nvSpPr>
              <p:spPr>
                <a:xfrm>
                  <a:off x="3238990" y="2062556"/>
                  <a:ext cx="140681" cy="1638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700"/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8C225619-065E-4394-8E5D-26B69C0236FA}"/>
                    </a:ext>
                  </a:extLst>
                </p:cNvPr>
                <p:cNvSpPr/>
                <p:nvPr/>
              </p:nvSpPr>
              <p:spPr>
                <a:xfrm rot="16200000">
                  <a:off x="3041897" y="1745856"/>
                  <a:ext cx="140681" cy="1638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700"/>
                </a:p>
              </p:txBody>
            </p:sp>
          </p:grpSp>
          <p:cxnSp>
            <p:nvCxnSpPr>
              <p:cNvPr id="68" name="연결선: 꺾임 67">
                <a:extLst>
                  <a:ext uri="{FF2B5EF4-FFF2-40B4-BE49-F238E27FC236}">
                    <a16:creationId xmlns:a16="http://schemas.microsoft.com/office/drawing/2014/main" id="{8B538937-973C-44C6-8E02-3A27DB4383B5}"/>
                  </a:ext>
                </a:extLst>
              </p:cNvPr>
              <p:cNvCxnSpPr>
                <a:stCxn id="4" idx="3"/>
                <a:endCxn id="56" idx="1"/>
              </p:cNvCxnSpPr>
              <p:nvPr/>
            </p:nvCxnSpPr>
            <p:spPr>
              <a:xfrm flipV="1">
                <a:off x="1547664" y="1830619"/>
                <a:ext cx="376169" cy="417095"/>
              </a:xfrm>
              <a:prstGeom prst="bentConnector3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연결선: 꺾임 75">
                <a:extLst>
                  <a:ext uri="{FF2B5EF4-FFF2-40B4-BE49-F238E27FC236}">
                    <a16:creationId xmlns:a16="http://schemas.microsoft.com/office/drawing/2014/main" id="{F4DD68C2-B1D5-48F0-B09C-34E2FB2839F8}"/>
                  </a:ext>
                </a:extLst>
              </p:cNvPr>
              <p:cNvCxnSpPr>
                <a:cxnSpLocks/>
                <a:stCxn id="57" idx="3"/>
              </p:cNvCxnSpPr>
              <p:nvPr/>
            </p:nvCxnSpPr>
            <p:spPr>
              <a:xfrm>
                <a:off x="2864244" y="1830433"/>
                <a:ext cx="191663" cy="567661"/>
              </a:xfrm>
              <a:prstGeom prst="bentConnector3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연결선: 꺾임 76">
                <a:extLst>
                  <a:ext uri="{FF2B5EF4-FFF2-40B4-BE49-F238E27FC236}">
                    <a16:creationId xmlns:a16="http://schemas.microsoft.com/office/drawing/2014/main" id="{4A3221F4-791E-4DF0-BADE-0A5EF3599B23}"/>
                  </a:ext>
                </a:extLst>
              </p:cNvPr>
              <p:cNvCxnSpPr>
                <a:cxnSpLocks/>
                <a:stCxn id="151" idx="0"/>
                <a:endCxn id="65" idx="0"/>
              </p:cNvCxnSpPr>
              <p:nvPr/>
            </p:nvCxnSpPr>
            <p:spPr>
              <a:xfrm flipV="1">
                <a:off x="5248635" y="1854057"/>
                <a:ext cx="110372" cy="74458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9011FE11-302D-4ABC-ABD4-2963A0A2B590}"/>
                  </a:ext>
                </a:extLst>
              </p:cNvPr>
              <p:cNvCxnSpPr>
                <a:cxnSpLocks/>
                <a:stCxn id="18" idx="2"/>
                <a:endCxn id="64" idx="2"/>
              </p:cNvCxnSpPr>
              <p:nvPr/>
            </p:nvCxnSpPr>
            <p:spPr>
              <a:xfrm rot="5400000" flipH="1">
                <a:off x="5969240" y="1755992"/>
                <a:ext cx="586749" cy="1385443"/>
              </a:xfrm>
              <a:prstGeom prst="bentConnector3">
                <a:avLst>
                  <a:gd name="adj1" fmla="val -67098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연결선: 꺾임 83">
                <a:extLst>
                  <a:ext uri="{FF2B5EF4-FFF2-40B4-BE49-F238E27FC236}">
                    <a16:creationId xmlns:a16="http://schemas.microsoft.com/office/drawing/2014/main" id="{026075E7-573C-4A7F-985D-B40C42A33357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 rot="10800000" flipV="1">
                <a:off x="5574325" y="1226867"/>
                <a:ext cx="563668" cy="352881"/>
              </a:xfrm>
              <a:prstGeom prst="bentConnector2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613BD245-FBF9-4338-AC37-B4FBE06FBC75}"/>
                  </a:ext>
                </a:extLst>
              </p:cNvPr>
              <p:cNvSpPr/>
              <p:nvPr/>
            </p:nvSpPr>
            <p:spPr>
              <a:xfrm>
                <a:off x="6226020" y="1226866"/>
                <a:ext cx="4022196" cy="17769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76D545B-B32D-49F2-81F0-C996FCC27C31}"/>
                  </a:ext>
                </a:extLst>
              </p:cNvPr>
              <p:cNvSpPr txBox="1"/>
              <p:nvPr/>
            </p:nvSpPr>
            <p:spPr>
              <a:xfrm>
                <a:off x="7297968" y="1920008"/>
                <a:ext cx="2375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/>
                  <a:t>B</a:t>
                </a:r>
                <a:endParaRPr lang="ko-KR" altLang="en-US" sz="7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CD1FDF9-05CE-4FCB-9736-41D517E91E54}"/>
                  </a:ext>
                </a:extLst>
              </p:cNvPr>
              <p:cNvSpPr txBox="1"/>
              <p:nvPr/>
            </p:nvSpPr>
            <p:spPr>
              <a:xfrm>
                <a:off x="6293587" y="1931348"/>
                <a:ext cx="24397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/>
                  <a:t>A</a:t>
                </a:r>
                <a:endParaRPr lang="ko-KR" altLang="en-US" sz="700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E9DDB3C-BC7C-4C9D-BA65-D8A5B0FC6320}"/>
                  </a:ext>
                </a:extLst>
              </p:cNvPr>
              <p:cNvSpPr txBox="1"/>
              <p:nvPr/>
            </p:nvSpPr>
            <p:spPr>
              <a:xfrm>
                <a:off x="7497535" y="2536711"/>
                <a:ext cx="28886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/>
                  <a:t>R1</a:t>
                </a:r>
                <a:endParaRPr lang="ko-KR" altLang="en-US" sz="70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C3D5D5-71C1-4EF4-A0E4-FF82E2C65C2D}"/>
                  </a:ext>
                </a:extLst>
              </p:cNvPr>
              <p:cNvSpPr txBox="1"/>
              <p:nvPr/>
            </p:nvSpPr>
            <p:spPr>
              <a:xfrm>
                <a:off x="6489796" y="2539294"/>
                <a:ext cx="28886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/>
                  <a:t>R2</a:t>
                </a:r>
                <a:endParaRPr lang="ko-KR" altLang="en-US" sz="7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A617997-6A34-431A-AF26-27FAF3275827}"/>
                  </a:ext>
                </a:extLst>
              </p:cNvPr>
              <p:cNvSpPr txBox="1"/>
              <p:nvPr/>
            </p:nvSpPr>
            <p:spPr>
              <a:xfrm>
                <a:off x="7015386" y="2536711"/>
                <a:ext cx="23596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/>
                  <a:t>P</a:t>
                </a:r>
                <a:endParaRPr lang="ko-KR" altLang="en-US" sz="700" dirty="0"/>
              </a:p>
            </p:txBody>
          </p:sp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882FF782-CAAC-4F36-9329-CCF7DA5CF36E}"/>
                  </a:ext>
                </a:extLst>
              </p:cNvPr>
              <p:cNvSpPr/>
              <p:nvPr/>
            </p:nvSpPr>
            <p:spPr>
              <a:xfrm>
                <a:off x="2070611" y="2716000"/>
                <a:ext cx="644351" cy="370181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ysClr val="windowText" lastClr="000000"/>
                    </a:solidFill>
                  </a:rPr>
                  <a:t>릴레이</a:t>
                </a:r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29418E1A-17B5-4466-873D-0616D45A25AB}"/>
                  </a:ext>
                </a:extLst>
              </p:cNvPr>
              <p:cNvGrpSpPr/>
              <p:nvPr/>
            </p:nvGrpSpPr>
            <p:grpSpPr>
              <a:xfrm>
                <a:off x="3057728" y="2341487"/>
                <a:ext cx="500208" cy="118890"/>
                <a:chOff x="3225270" y="1780477"/>
                <a:chExt cx="500208" cy="118890"/>
              </a:xfrm>
            </p:grpSpPr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87B63BCF-0943-4752-9A0E-2A455C268ED9}"/>
                    </a:ext>
                  </a:extLst>
                </p:cNvPr>
                <p:cNvSpPr/>
                <p:nvPr/>
              </p:nvSpPr>
              <p:spPr>
                <a:xfrm rot="16200000">
                  <a:off x="3602805" y="1749939"/>
                  <a:ext cx="65346" cy="18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D7DC949A-94F5-4A96-9B8B-3724EAA44A02}"/>
                    </a:ext>
                  </a:extLst>
                </p:cNvPr>
                <p:cNvSpPr/>
                <p:nvPr/>
              </p:nvSpPr>
              <p:spPr>
                <a:xfrm rot="16200000">
                  <a:off x="3331404" y="1674343"/>
                  <a:ext cx="118890" cy="33115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9FE2C8CE-F920-4A71-9212-653462DFA876}"/>
                  </a:ext>
                </a:extLst>
              </p:cNvPr>
              <p:cNvGrpSpPr/>
              <p:nvPr/>
            </p:nvGrpSpPr>
            <p:grpSpPr>
              <a:xfrm rot="5400000">
                <a:off x="4807452" y="2248917"/>
                <a:ext cx="306776" cy="575589"/>
                <a:chOff x="3030293" y="1464846"/>
                <a:chExt cx="405916" cy="761600"/>
              </a:xfrm>
            </p:grpSpPr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08995D22-20A3-4B2B-B2D7-4AC0D4634951}"/>
                    </a:ext>
                  </a:extLst>
                </p:cNvPr>
                <p:cNvSpPr/>
                <p:nvPr/>
              </p:nvSpPr>
              <p:spPr>
                <a:xfrm>
                  <a:off x="3194182" y="1628737"/>
                  <a:ext cx="242027" cy="4356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700"/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26CC6006-C1BE-42A8-A4F6-A3C430580007}"/>
                    </a:ext>
                  </a:extLst>
                </p:cNvPr>
                <p:cNvSpPr/>
                <p:nvPr/>
              </p:nvSpPr>
              <p:spPr>
                <a:xfrm>
                  <a:off x="3244854" y="1464846"/>
                  <a:ext cx="140681" cy="1638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700"/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34059E25-B200-4B6D-8A51-130D216B8078}"/>
                    </a:ext>
                  </a:extLst>
                </p:cNvPr>
                <p:cNvSpPr/>
                <p:nvPr/>
              </p:nvSpPr>
              <p:spPr>
                <a:xfrm>
                  <a:off x="3238990" y="2062556"/>
                  <a:ext cx="140681" cy="1638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700"/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D822C9BB-19E4-476C-A646-1DF8DF3F42BF}"/>
                    </a:ext>
                  </a:extLst>
                </p:cNvPr>
                <p:cNvSpPr/>
                <p:nvPr/>
              </p:nvSpPr>
              <p:spPr>
                <a:xfrm rot="16200000">
                  <a:off x="3041897" y="1745856"/>
                  <a:ext cx="140681" cy="1638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700"/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4A2BABE1-64F5-4FEE-8258-225678F51D7A}"/>
                  </a:ext>
                </a:extLst>
              </p:cNvPr>
              <p:cNvGrpSpPr/>
              <p:nvPr/>
            </p:nvGrpSpPr>
            <p:grpSpPr>
              <a:xfrm>
                <a:off x="3586716" y="1556017"/>
                <a:ext cx="1120626" cy="704496"/>
                <a:chOff x="4339115" y="3592005"/>
                <a:chExt cx="1120626" cy="704496"/>
              </a:xfrm>
            </p:grpSpPr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ECA1117C-6CAB-45C1-926E-0DDF8FCAE590}"/>
                    </a:ext>
                  </a:extLst>
                </p:cNvPr>
                <p:cNvGrpSpPr/>
                <p:nvPr/>
              </p:nvGrpSpPr>
              <p:grpSpPr>
                <a:xfrm>
                  <a:off x="4449026" y="3633960"/>
                  <a:ext cx="988220" cy="658318"/>
                  <a:chOff x="4572001" y="1978943"/>
                  <a:chExt cx="988220" cy="658318"/>
                </a:xfrm>
              </p:grpSpPr>
              <p:sp>
                <p:nvSpPr>
                  <p:cNvPr id="155" name="직사각형 154">
                    <a:extLst>
                      <a:ext uri="{FF2B5EF4-FFF2-40B4-BE49-F238E27FC236}">
                        <a16:creationId xmlns:a16="http://schemas.microsoft.com/office/drawing/2014/main" id="{A83429B1-7B27-4E8A-88D7-B8B6913A7906}"/>
                      </a:ext>
                    </a:extLst>
                  </p:cNvPr>
                  <p:cNvSpPr/>
                  <p:nvPr/>
                </p:nvSpPr>
                <p:spPr>
                  <a:xfrm>
                    <a:off x="4572001" y="2158756"/>
                    <a:ext cx="988220" cy="29646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ysClr val="windowText" lastClr="000000"/>
                        </a:solidFill>
                      </a:rPr>
                      <a:t>방향제어밸브 </a:t>
                    </a:r>
                    <a:r>
                      <a:rPr lang="en-US" altLang="ko-KR" sz="700" dirty="0">
                        <a:solidFill>
                          <a:sysClr val="windowText" lastClr="000000"/>
                        </a:solidFill>
                      </a:rPr>
                      <a:t>3</a:t>
                    </a:r>
                    <a:r>
                      <a:rPr lang="ko-KR" altLang="en-US" sz="700" dirty="0">
                        <a:solidFill>
                          <a:sysClr val="windowText" lastClr="000000"/>
                        </a:solidFill>
                      </a:rPr>
                      <a:t>포트</a:t>
                    </a:r>
                  </a:p>
                </p:txBody>
              </p:sp>
              <p:sp>
                <p:nvSpPr>
                  <p:cNvPr id="156" name="직사각형 155">
                    <a:extLst>
                      <a:ext uri="{FF2B5EF4-FFF2-40B4-BE49-F238E27FC236}">
                        <a16:creationId xmlns:a16="http://schemas.microsoft.com/office/drawing/2014/main" id="{C9B7B23D-CEAA-421C-9895-DE1BCB036B88}"/>
                      </a:ext>
                    </a:extLst>
                  </p:cNvPr>
                  <p:cNvSpPr/>
                  <p:nvPr/>
                </p:nvSpPr>
                <p:spPr>
                  <a:xfrm>
                    <a:off x="4739264" y="2457242"/>
                    <a:ext cx="216024" cy="180019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57" name="직사각형 156">
                    <a:extLst>
                      <a:ext uri="{FF2B5EF4-FFF2-40B4-BE49-F238E27FC236}">
                        <a16:creationId xmlns:a16="http://schemas.microsoft.com/office/drawing/2014/main" id="{1A96D353-C279-402B-B137-3F69518EBFEA}"/>
                      </a:ext>
                    </a:extLst>
                  </p:cNvPr>
                  <p:cNvSpPr/>
                  <p:nvPr/>
                </p:nvSpPr>
                <p:spPr>
                  <a:xfrm>
                    <a:off x="5178492" y="2457241"/>
                    <a:ext cx="216024" cy="180019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60" name="직사각형 159">
                    <a:extLst>
                      <a:ext uri="{FF2B5EF4-FFF2-40B4-BE49-F238E27FC236}">
                        <a16:creationId xmlns:a16="http://schemas.microsoft.com/office/drawing/2014/main" id="{F65E99EF-37ED-486F-9318-6EAFC2061BB6}"/>
                      </a:ext>
                    </a:extLst>
                  </p:cNvPr>
                  <p:cNvSpPr/>
                  <p:nvPr/>
                </p:nvSpPr>
                <p:spPr>
                  <a:xfrm>
                    <a:off x="4962468" y="1978943"/>
                    <a:ext cx="216024" cy="180019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FFE77E3-5F37-458A-8547-707DC5E0C773}"/>
                    </a:ext>
                  </a:extLst>
                </p:cNvPr>
                <p:cNvSpPr txBox="1"/>
                <p:nvPr/>
              </p:nvSpPr>
              <p:spPr>
                <a:xfrm>
                  <a:off x="4339115" y="4096446"/>
                  <a:ext cx="288862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700" dirty="0"/>
                    <a:t>R2</a:t>
                  </a:r>
                  <a:endParaRPr lang="ko-KR" altLang="en-US" sz="700" dirty="0"/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9A485210-0B13-4954-9067-9469BB118A23}"/>
                    </a:ext>
                  </a:extLst>
                </p:cNvPr>
                <p:cNvSpPr txBox="1"/>
                <p:nvPr/>
              </p:nvSpPr>
              <p:spPr>
                <a:xfrm>
                  <a:off x="5223779" y="4096446"/>
                  <a:ext cx="235962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700" dirty="0"/>
                    <a:t>P</a:t>
                  </a:r>
                  <a:endParaRPr lang="ko-KR" altLang="en-US" sz="700" dirty="0"/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B73DF789-5B48-43B1-992C-3A974BC3CEA2}"/>
                    </a:ext>
                  </a:extLst>
                </p:cNvPr>
                <p:cNvSpPr txBox="1"/>
                <p:nvPr/>
              </p:nvSpPr>
              <p:spPr>
                <a:xfrm>
                  <a:off x="5024294" y="3592005"/>
                  <a:ext cx="243978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700" dirty="0"/>
                    <a:t>A</a:t>
                  </a:r>
                  <a:endParaRPr lang="ko-KR" altLang="en-US" sz="700" dirty="0"/>
                </a:p>
              </p:txBody>
            </p:sp>
          </p:grpSp>
          <p:cxnSp>
            <p:nvCxnSpPr>
              <p:cNvPr id="165" name="연결선: 꺾임 164">
                <a:extLst>
                  <a:ext uri="{FF2B5EF4-FFF2-40B4-BE49-F238E27FC236}">
                    <a16:creationId xmlns:a16="http://schemas.microsoft.com/office/drawing/2014/main" id="{30BADDE2-DE66-492C-A13F-7BCA1F72319A}"/>
                  </a:ext>
                </a:extLst>
              </p:cNvPr>
              <p:cNvCxnSpPr>
                <a:cxnSpLocks/>
                <a:stCxn id="160" idx="0"/>
                <a:endCxn id="153" idx="0"/>
              </p:cNvCxnSpPr>
              <p:nvPr/>
            </p:nvCxnSpPr>
            <p:spPr>
              <a:xfrm rot="16200000" flipH="1">
                <a:off x="4192040" y="1601037"/>
                <a:ext cx="785351" cy="779221"/>
              </a:xfrm>
              <a:prstGeom prst="bentConnector3">
                <a:avLst>
                  <a:gd name="adj1" fmla="val -29108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B5F8E06F-AEF7-4621-9CE7-9AAE2E4024DF}"/>
                  </a:ext>
                </a:extLst>
              </p:cNvPr>
              <p:cNvSpPr/>
              <p:nvPr/>
            </p:nvSpPr>
            <p:spPr>
              <a:xfrm>
                <a:off x="2143551" y="3677588"/>
                <a:ext cx="496667" cy="28533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ysClr val="windowText" lastClr="000000"/>
                    </a:solidFill>
                  </a:rPr>
                  <a:t>압력</a:t>
                </a:r>
                <a:endParaRPr lang="en-US" altLang="ko-KR" sz="700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ko-KR" altLang="en-US" sz="700" dirty="0">
                    <a:solidFill>
                      <a:sysClr val="windowText" lastClr="000000"/>
                    </a:solidFill>
                  </a:rPr>
                  <a:t>센서</a:t>
                </a:r>
              </a:p>
            </p:txBody>
          </p:sp>
          <p:cxnSp>
            <p:nvCxnSpPr>
              <p:cNvPr id="171" name="연결선: 꺾임 170">
                <a:extLst>
                  <a:ext uri="{FF2B5EF4-FFF2-40B4-BE49-F238E27FC236}">
                    <a16:creationId xmlns:a16="http://schemas.microsoft.com/office/drawing/2014/main" id="{90AFD9E0-E513-4752-A6EF-950DC9F4BB2C}"/>
                  </a:ext>
                </a:extLst>
              </p:cNvPr>
              <p:cNvCxnSpPr>
                <a:cxnSpLocks/>
                <a:stCxn id="152" idx="2"/>
                <a:endCxn id="170" idx="3"/>
              </p:cNvCxnSpPr>
              <p:nvPr/>
            </p:nvCxnSpPr>
            <p:spPr>
              <a:xfrm rot="10800000" flipV="1">
                <a:off x="2640218" y="2594210"/>
                <a:ext cx="2032828" cy="122604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연결선: 꺾임 173">
                <a:extLst>
                  <a:ext uri="{FF2B5EF4-FFF2-40B4-BE49-F238E27FC236}">
                    <a16:creationId xmlns:a16="http://schemas.microsoft.com/office/drawing/2014/main" id="{2B54D5CD-6EC8-4A6F-B38A-C0702BA396C9}"/>
                  </a:ext>
                </a:extLst>
              </p:cNvPr>
              <p:cNvCxnSpPr>
                <a:cxnSpLocks/>
                <a:stCxn id="147" idx="2"/>
                <a:endCxn id="156" idx="2"/>
              </p:cNvCxnSpPr>
              <p:nvPr/>
            </p:nvCxnSpPr>
            <p:spPr>
              <a:xfrm flipV="1">
                <a:off x="3557936" y="2256290"/>
                <a:ext cx="413966" cy="144659"/>
              </a:xfrm>
              <a:prstGeom prst="bentConnector2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연결선: 꺾임 176">
                <a:extLst>
                  <a:ext uri="{FF2B5EF4-FFF2-40B4-BE49-F238E27FC236}">
                    <a16:creationId xmlns:a16="http://schemas.microsoft.com/office/drawing/2014/main" id="{05D13F45-0DE1-4D0C-BEBF-C7220E9C604E}"/>
                  </a:ext>
                </a:extLst>
              </p:cNvPr>
              <p:cNvCxnSpPr>
                <a:cxnSpLocks/>
                <a:stCxn id="4" idx="2"/>
                <a:endCxn id="157" idx="2"/>
              </p:cNvCxnSpPr>
              <p:nvPr/>
            </p:nvCxnSpPr>
            <p:spPr>
              <a:xfrm rot="5400000" flipH="1" flipV="1">
                <a:off x="2597379" y="1118040"/>
                <a:ext cx="675501" cy="2952000"/>
              </a:xfrm>
              <a:prstGeom prst="bentConnector3">
                <a:avLst>
                  <a:gd name="adj1" fmla="val -33842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E98D296-4E08-4849-BBE0-363C589BB808}"/>
                </a:ext>
              </a:extLst>
            </p:cNvPr>
            <p:cNvSpPr txBox="1"/>
            <p:nvPr/>
          </p:nvSpPr>
          <p:spPr>
            <a:xfrm>
              <a:off x="3145189" y="3892976"/>
              <a:ext cx="582449" cy="161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rgbClr val="7030A0"/>
                  </a:solidFill>
                </a:rPr>
                <a:t>방향제어신호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0CAB45F-C4F2-4B95-8DEA-095509BB3B93}"/>
                </a:ext>
              </a:extLst>
            </p:cNvPr>
            <p:cNvSpPr txBox="1"/>
            <p:nvPr/>
          </p:nvSpPr>
          <p:spPr>
            <a:xfrm>
              <a:off x="2838407" y="3867894"/>
              <a:ext cx="188729" cy="161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rgbClr val="7030A0"/>
                  </a:solidFill>
                </a:rPr>
                <a:t>4</a:t>
              </a:r>
              <a:endParaRPr lang="ko-KR" altLang="en-US" sz="700" dirty="0">
                <a:solidFill>
                  <a:srgbClr val="7030A0"/>
                </a:solidFill>
              </a:endParaRPr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373867B6-ACFE-4D70-9E73-AE84A71B166E}"/>
                </a:ext>
              </a:extLst>
            </p:cNvPr>
            <p:cNvCxnSpPr/>
            <p:nvPr/>
          </p:nvCxnSpPr>
          <p:spPr>
            <a:xfrm flipH="1">
              <a:off x="2882811" y="4027672"/>
              <a:ext cx="94430" cy="14757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연결선: 꺾임 197">
              <a:extLst>
                <a:ext uri="{FF2B5EF4-FFF2-40B4-BE49-F238E27FC236}">
                  <a16:creationId xmlns:a16="http://schemas.microsoft.com/office/drawing/2014/main" id="{5091C73F-3E3E-4DA0-AF2D-EE6684D81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951" y="1942343"/>
              <a:ext cx="3811858" cy="2164500"/>
            </a:xfrm>
            <a:prstGeom prst="bentConnector3">
              <a:avLst>
                <a:gd name="adj1" fmla="val 92313"/>
              </a:avLst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65D06318-A399-4E91-A30E-838844C9AFFE}"/>
                </a:ext>
              </a:extLst>
            </p:cNvPr>
            <p:cNvCxnSpPr>
              <a:cxnSpLocks/>
              <a:stCxn id="170" idx="1"/>
              <a:endCxn id="104" idx="3"/>
            </p:cNvCxnSpPr>
            <p:nvPr/>
          </p:nvCxnSpPr>
          <p:spPr>
            <a:xfrm rot="10800000" flipV="1">
              <a:off x="1292952" y="3315307"/>
              <a:ext cx="524271" cy="675585"/>
            </a:xfrm>
            <a:prstGeom prst="bentConnector3">
              <a:avLst>
                <a:gd name="adj1" fmla="val 2577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5177DE22-DB33-4811-A2F3-2113EEEBE28F}"/>
                </a:ext>
              </a:extLst>
            </p:cNvPr>
            <p:cNvCxnSpPr>
              <a:cxnSpLocks/>
              <a:stCxn id="104" idx="3"/>
              <a:endCxn id="135" idx="1"/>
            </p:cNvCxnSpPr>
            <p:nvPr/>
          </p:nvCxnSpPr>
          <p:spPr>
            <a:xfrm flipV="1">
              <a:off x="1292951" y="2575109"/>
              <a:ext cx="465533" cy="12960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2A7417EB-2229-4A49-9E6C-5CAED85C480C}"/>
                </a:ext>
              </a:extLst>
            </p:cNvPr>
            <p:cNvCxnSpPr>
              <a:stCxn id="135" idx="0"/>
              <a:endCxn id="2" idx="2"/>
            </p:cNvCxnSpPr>
            <p:nvPr/>
          </p:nvCxnSpPr>
          <p:spPr>
            <a:xfrm flipH="1" flipV="1">
              <a:off x="2017204" y="2228255"/>
              <a:ext cx="726" cy="1978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8DEE301A-9D46-4669-B825-7784F4397CC9}"/>
              </a:ext>
            </a:extLst>
          </p:cNvPr>
          <p:cNvSpPr txBox="1"/>
          <p:nvPr/>
        </p:nvSpPr>
        <p:spPr>
          <a:xfrm>
            <a:off x="5994525" y="4808718"/>
            <a:ext cx="2021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압력센서 </a:t>
            </a:r>
            <a:r>
              <a:rPr lang="en-US" altLang="ko-KR" sz="1000" dirty="0"/>
              <a:t>: ABPDANV150PGAA5</a:t>
            </a:r>
            <a:endParaRPr lang="ko-KR" altLang="en-US" sz="1000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E3B801F-1BC5-49D6-83BA-F0E008ADEBBB}"/>
              </a:ext>
            </a:extLst>
          </p:cNvPr>
          <p:cNvSpPr txBox="1"/>
          <p:nvPr/>
        </p:nvSpPr>
        <p:spPr>
          <a:xfrm>
            <a:off x="3205143" y="4613333"/>
            <a:ext cx="1827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방향제어밸브 </a:t>
            </a:r>
            <a:r>
              <a:rPr lang="en-US" altLang="ko-KR" sz="1000" dirty="0"/>
              <a:t>3</a:t>
            </a:r>
            <a:r>
              <a:rPr lang="ko-KR" altLang="en-US" sz="1000" dirty="0"/>
              <a:t>포트 </a:t>
            </a:r>
            <a:r>
              <a:rPr lang="en-US" altLang="ko-KR" sz="1000" dirty="0"/>
              <a:t>: UV307</a:t>
            </a:r>
            <a:endParaRPr lang="ko-KR" altLang="en-US" sz="1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54CF68A-70C7-4E7E-8709-DF51F4D3C27F}"/>
              </a:ext>
            </a:extLst>
          </p:cNvPr>
          <p:cNvSpPr txBox="1"/>
          <p:nvPr/>
        </p:nvSpPr>
        <p:spPr>
          <a:xfrm>
            <a:off x="619944" y="1275360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유압 시스템 구성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561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도로통제 시스템 구성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CF72244-7DD5-4C54-9AFA-7AF04CB0F58E}"/>
              </a:ext>
            </a:extLst>
          </p:cNvPr>
          <p:cNvSpPr txBox="1"/>
          <p:nvPr/>
        </p:nvSpPr>
        <p:spPr>
          <a:xfrm>
            <a:off x="467544" y="985805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8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바리케이드 제어 시스템</a:t>
            </a:r>
            <a:endParaRPr kumimoji="1" lang="en-US" altLang="ko-KR" sz="1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B8275CB-A66B-4D39-A670-370391A2C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76881"/>
              </p:ext>
            </p:extLst>
          </p:nvPr>
        </p:nvGraphicFramePr>
        <p:xfrm>
          <a:off x="467545" y="1851670"/>
          <a:ext cx="7992888" cy="2093279"/>
        </p:xfrm>
        <a:graphic>
          <a:graphicData uri="http://schemas.openxmlformats.org/drawingml/2006/table">
            <a:tbl>
              <a:tblPr/>
              <a:tblGrid>
                <a:gridCol w="549129">
                  <a:extLst>
                    <a:ext uri="{9D8B030D-6E8A-4147-A177-3AD203B41FA5}">
                      <a16:colId xmlns:a16="http://schemas.microsoft.com/office/drawing/2014/main" val="3703583957"/>
                    </a:ext>
                  </a:extLst>
                </a:gridCol>
                <a:gridCol w="819022">
                  <a:extLst>
                    <a:ext uri="{9D8B030D-6E8A-4147-A177-3AD203B41FA5}">
                      <a16:colId xmlns:a16="http://schemas.microsoft.com/office/drawing/2014/main" val="813745193"/>
                    </a:ext>
                  </a:extLst>
                </a:gridCol>
                <a:gridCol w="889383">
                  <a:extLst>
                    <a:ext uri="{9D8B030D-6E8A-4147-A177-3AD203B41FA5}">
                      <a16:colId xmlns:a16="http://schemas.microsoft.com/office/drawing/2014/main" val="3184287633"/>
                    </a:ext>
                  </a:extLst>
                </a:gridCol>
                <a:gridCol w="833864">
                  <a:extLst>
                    <a:ext uri="{9D8B030D-6E8A-4147-A177-3AD203B41FA5}">
                      <a16:colId xmlns:a16="http://schemas.microsoft.com/office/drawing/2014/main" val="3295758553"/>
                    </a:ext>
                  </a:extLst>
                </a:gridCol>
                <a:gridCol w="1688065">
                  <a:extLst>
                    <a:ext uri="{9D8B030D-6E8A-4147-A177-3AD203B41FA5}">
                      <a16:colId xmlns:a16="http://schemas.microsoft.com/office/drawing/2014/main" val="524175009"/>
                    </a:ext>
                  </a:extLst>
                </a:gridCol>
                <a:gridCol w="1627051">
                  <a:extLst>
                    <a:ext uri="{9D8B030D-6E8A-4147-A177-3AD203B41FA5}">
                      <a16:colId xmlns:a16="http://schemas.microsoft.com/office/drawing/2014/main" val="3525882988"/>
                    </a:ext>
                  </a:extLst>
                </a:gridCol>
                <a:gridCol w="1586374">
                  <a:extLst>
                    <a:ext uri="{9D8B030D-6E8A-4147-A177-3AD203B41FA5}">
                      <a16:colId xmlns:a16="http://schemas.microsoft.com/office/drawing/2014/main" val="2919366489"/>
                    </a:ext>
                  </a:extLst>
                </a:gridCol>
              </a:tblGrid>
              <a:tr h="21463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전기식 구동기 소비전력 계산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09434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 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정격 전압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VDC)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정격 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소비전력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87744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DWP-4265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펌프 모터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17811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SV51-4L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방향제어밸브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04191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UV307-4L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방향제어밸브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51197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릴레이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0.20568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32303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1080.37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31.02648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7306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25%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 합계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1350.4625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38.7831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2537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D70BA4-4BFF-4654-B19D-51A2C44BF83B}"/>
              </a:ext>
            </a:extLst>
          </p:cNvPr>
          <p:cNvSpPr txBox="1"/>
          <p:nvPr/>
        </p:nvSpPr>
        <p:spPr>
          <a:xfrm>
            <a:off x="619944" y="1275606"/>
            <a:ext cx="19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구동기 구성품 소비전력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2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도로통제 시스템 구성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CF72244-7DD5-4C54-9AFA-7AF04CB0F58E}"/>
              </a:ext>
            </a:extLst>
          </p:cNvPr>
          <p:cNvSpPr txBox="1"/>
          <p:nvPr/>
        </p:nvSpPr>
        <p:spPr>
          <a:xfrm>
            <a:off x="467544" y="985805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바리케이드 제어 시스템</a:t>
            </a:r>
            <a:endParaRPr kumimoji="1"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78EF12-D736-4957-AEBB-B2E31F299E72}"/>
              </a:ext>
            </a:extLst>
          </p:cNvPr>
          <p:cNvGrpSpPr/>
          <p:nvPr/>
        </p:nvGrpSpPr>
        <p:grpSpPr>
          <a:xfrm>
            <a:off x="323622" y="1563638"/>
            <a:ext cx="7593679" cy="3550458"/>
            <a:chOff x="323622" y="1397770"/>
            <a:chExt cx="7593679" cy="3550458"/>
          </a:xfrm>
        </p:grpSpPr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D8DC52F0-8BE5-49AC-80B1-5858BA99E42D}"/>
                </a:ext>
              </a:extLst>
            </p:cNvPr>
            <p:cNvGrpSpPr/>
            <p:nvPr/>
          </p:nvGrpSpPr>
          <p:grpSpPr>
            <a:xfrm>
              <a:off x="323622" y="1425376"/>
              <a:ext cx="7128867" cy="3522852"/>
              <a:chOff x="448183" y="1425376"/>
              <a:chExt cx="7128867" cy="3522852"/>
            </a:xfrm>
          </p:grpSpPr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559498E3-0B8E-4456-8D3F-07500F767B64}"/>
                  </a:ext>
                </a:extLst>
              </p:cNvPr>
              <p:cNvGrpSpPr/>
              <p:nvPr/>
            </p:nvGrpSpPr>
            <p:grpSpPr>
              <a:xfrm>
                <a:off x="519130" y="1425376"/>
                <a:ext cx="5781062" cy="3522852"/>
                <a:chOff x="519130" y="1425376"/>
                <a:chExt cx="5781062" cy="3522852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BC004412-4616-4D71-8412-5A5BB18C5805}"/>
                    </a:ext>
                  </a:extLst>
                </p:cNvPr>
                <p:cNvSpPr/>
                <p:nvPr/>
              </p:nvSpPr>
              <p:spPr>
                <a:xfrm>
                  <a:off x="1403648" y="1425376"/>
                  <a:ext cx="4536504" cy="3522852"/>
                </a:xfrm>
                <a:prstGeom prst="rect">
                  <a:avLst/>
                </a:prstGeom>
                <a:solidFill>
                  <a:srgbClr val="9BFFC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Controller</a:t>
                  </a:r>
                  <a:endPara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59F9F27C-3C5B-479E-92FB-DFDE72EA140A}"/>
                    </a:ext>
                  </a:extLst>
                </p:cNvPr>
                <p:cNvSpPr/>
                <p:nvPr/>
              </p:nvSpPr>
              <p:spPr>
                <a:xfrm>
                  <a:off x="4273238" y="2106361"/>
                  <a:ext cx="1062010" cy="2410082"/>
                </a:xfrm>
                <a:prstGeom prst="rect">
                  <a:avLst/>
                </a:prstGeom>
                <a:solidFill>
                  <a:srgbClr val="FFE1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5C38391F-1F31-4D18-98DB-CA401BDC6D72}"/>
                    </a:ext>
                  </a:extLst>
                </p:cNvPr>
                <p:cNvGrpSpPr/>
                <p:nvPr/>
              </p:nvGrpSpPr>
              <p:grpSpPr>
                <a:xfrm>
                  <a:off x="1655676" y="1719949"/>
                  <a:ext cx="4032448" cy="3110418"/>
                  <a:chOff x="2051720" y="1662382"/>
                  <a:chExt cx="4032448" cy="3110418"/>
                </a:xfrm>
              </p:grpSpPr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C9E554DB-ECD9-4876-8B4F-15D07C8BF49D}"/>
                      </a:ext>
                    </a:extLst>
                  </p:cNvPr>
                  <p:cNvSpPr/>
                  <p:nvPr/>
                </p:nvSpPr>
                <p:spPr>
                  <a:xfrm>
                    <a:off x="2051720" y="1662382"/>
                    <a:ext cx="4032448" cy="31569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ko-KR" altLang="en-US" sz="1000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55AC86E7-5F4F-4B48-82E4-94AEA290126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151" y="3093783"/>
                    <a:ext cx="3110418" cy="2476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ko-KR" altLang="en-US" sz="1000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59BC952-627B-4A70-BDF4-CE7321017F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82090" y="2970425"/>
                  <a:ext cx="364452" cy="509786"/>
                </a:xfrm>
                <a:prstGeom prst="rect">
                  <a:avLst/>
                </a:prstGeom>
              </p:spPr>
            </p:pic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2D745F9-0C03-4798-8B69-E2B588A5F7B6}"/>
                    </a:ext>
                  </a:extLst>
                </p:cNvPr>
                <p:cNvSpPr/>
                <p:nvPr/>
              </p:nvSpPr>
              <p:spPr>
                <a:xfrm>
                  <a:off x="1655676" y="4569374"/>
                  <a:ext cx="4032448" cy="26099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4" name="연결선: 꺾임 23">
                  <a:extLst>
                    <a:ext uri="{FF2B5EF4-FFF2-40B4-BE49-F238E27FC236}">
                      <a16:creationId xmlns:a16="http://schemas.microsoft.com/office/drawing/2014/main" id="{C6443798-D85D-4C3F-8CAB-B8F727DD2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5616" y="1835374"/>
                  <a:ext cx="4824536" cy="253677"/>
                </a:xfrm>
                <a:prstGeom prst="bentConnector3">
                  <a:avLst>
                    <a:gd name="adj1" fmla="val 92546"/>
                  </a:avLst>
                </a:prstGeom>
                <a:ln w="28575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8B936713-656B-4096-9B40-038509E6FB07}"/>
                    </a:ext>
                  </a:extLst>
                </p:cNvPr>
                <p:cNvCxnSpPr>
                  <a:cxnSpLocks/>
                  <a:endCxn id="73" idx="0"/>
                </p:cNvCxnSpPr>
                <p:nvPr/>
              </p:nvCxnSpPr>
              <p:spPr>
                <a:xfrm>
                  <a:off x="2188817" y="1835373"/>
                  <a:ext cx="0" cy="140319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5617360-A0B4-4003-BD77-D1AAC0C9B566}"/>
                    </a:ext>
                  </a:extLst>
                </p:cNvPr>
                <p:cNvSpPr txBox="1"/>
                <p:nvPr/>
              </p:nvSpPr>
              <p:spPr>
                <a:xfrm>
                  <a:off x="519130" y="1712263"/>
                  <a:ext cx="5806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24VDC</a:t>
                  </a:r>
                  <a:endPara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73503130-D9E9-45FD-B4D2-C4A1DD78661D}"/>
                    </a:ext>
                  </a:extLst>
                </p:cNvPr>
                <p:cNvSpPr/>
                <p:nvPr/>
              </p:nvSpPr>
              <p:spPr>
                <a:xfrm>
                  <a:off x="1642356" y="2079926"/>
                  <a:ext cx="2569376" cy="24273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9BDA9C74-79FB-4859-8CF5-35321C6835D9}"/>
                    </a:ext>
                  </a:extLst>
                </p:cNvPr>
                <p:cNvSpPr/>
                <p:nvPr/>
              </p:nvSpPr>
              <p:spPr>
                <a:xfrm>
                  <a:off x="3059832" y="2789276"/>
                  <a:ext cx="675825" cy="12241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TMS570LC43x</a:t>
                  </a:r>
                  <a:endParaRPr lang="ko-KR" altLang="en-US" sz="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75391247-32AB-4636-981B-FF78FF8DFBB6}"/>
                    </a:ext>
                  </a:extLst>
                </p:cNvPr>
                <p:cNvSpPr/>
                <p:nvPr/>
              </p:nvSpPr>
              <p:spPr>
                <a:xfrm>
                  <a:off x="1916629" y="3338307"/>
                  <a:ext cx="536889" cy="2852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LDO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1CF321-A748-4F93-86C1-418A84E39FFB}"/>
                    </a:ext>
                  </a:extLst>
                </p:cNvPr>
                <p:cNvSpPr txBox="1"/>
                <p:nvPr/>
              </p:nvSpPr>
              <p:spPr>
                <a:xfrm>
                  <a:off x="2504718" y="3331051"/>
                  <a:ext cx="4363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rgbClr val="FF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1.2VDC</a:t>
                  </a:r>
                  <a:endParaRPr lang="ko-KR" altLang="en-US" sz="60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8F2EE53-389E-48F3-9344-CA744A6A4B9C}"/>
                    </a:ext>
                  </a:extLst>
                </p:cNvPr>
                <p:cNvSpPr/>
                <p:nvPr/>
              </p:nvSpPr>
              <p:spPr>
                <a:xfrm>
                  <a:off x="1849985" y="1975692"/>
                  <a:ext cx="677664" cy="3600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DC/DC</a:t>
                  </a:r>
                </a:p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Converter</a:t>
                  </a:r>
                </a:p>
              </p:txBody>
            </p:sp>
            <p:cxnSp>
              <p:nvCxnSpPr>
                <p:cNvPr id="95" name="직선 화살표 연결선 94">
                  <a:extLst>
                    <a:ext uri="{FF2B5EF4-FFF2-40B4-BE49-F238E27FC236}">
                      <a16:creationId xmlns:a16="http://schemas.microsoft.com/office/drawing/2014/main" id="{FBC344A5-F64C-44BD-B59D-43106DA7AC83}"/>
                    </a:ext>
                  </a:extLst>
                </p:cNvPr>
                <p:cNvCxnSpPr>
                  <a:cxnSpLocks/>
                  <a:stCxn id="73" idx="2"/>
                  <a:endCxn id="74" idx="0"/>
                </p:cNvCxnSpPr>
                <p:nvPr/>
              </p:nvCxnSpPr>
              <p:spPr>
                <a:xfrm flipH="1">
                  <a:off x="2185074" y="2335732"/>
                  <a:ext cx="3743" cy="1002575"/>
                </a:xfrm>
                <a:prstGeom prst="straightConnector1">
                  <a:avLst/>
                </a:prstGeom>
                <a:ln w="6350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20E75F50-D8C9-49B2-B534-1465FB69B1DB}"/>
                    </a:ext>
                  </a:extLst>
                </p:cNvPr>
                <p:cNvSpPr txBox="1"/>
                <p:nvPr/>
              </p:nvSpPr>
              <p:spPr>
                <a:xfrm>
                  <a:off x="2113529" y="2862140"/>
                  <a:ext cx="4363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rgbClr val="FF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3.3VDC</a:t>
                  </a:r>
                  <a:endParaRPr lang="ko-KR" altLang="en-US" sz="60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1818AA62-F90A-4458-916B-A71E50C815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67211" y="4411796"/>
                  <a:ext cx="165547" cy="285250"/>
                </a:xfrm>
                <a:prstGeom prst="rect">
                  <a:avLst/>
                </a:prstGeom>
              </p:spPr>
            </p:pic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6A6E14FD-1E4F-4FD1-8B37-7FA32950A5D2}"/>
                    </a:ext>
                  </a:extLst>
                </p:cNvPr>
                <p:cNvSpPr/>
                <p:nvPr/>
              </p:nvSpPr>
              <p:spPr>
                <a:xfrm rot="16200000">
                  <a:off x="5781340" y="2143866"/>
                  <a:ext cx="677664" cy="3600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CON</a:t>
                  </a:r>
                </a:p>
              </p:txBody>
            </p:sp>
            <p:sp>
              <p:nvSpPr>
                <p:cNvPr id="40" name="이등변 삼각형 39">
                  <a:extLst>
                    <a:ext uri="{FF2B5EF4-FFF2-40B4-BE49-F238E27FC236}">
                      <a16:creationId xmlns:a16="http://schemas.microsoft.com/office/drawing/2014/main" id="{ECCDE1E1-778C-400A-B623-461DB28FA536}"/>
                    </a:ext>
                  </a:extLst>
                </p:cNvPr>
                <p:cNvSpPr/>
                <p:nvPr/>
              </p:nvSpPr>
              <p:spPr>
                <a:xfrm rot="10800000">
                  <a:off x="3332070" y="1981005"/>
                  <a:ext cx="145158" cy="190846"/>
                </a:xfrm>
                <a:prstGeom prst="triangle">
                  <a:avLst>
                    <a:gd name="adj" fmla="val 4550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52" name="연결선: 꺾임 151">
                  <a:extLst>
                    <a:ext uri="{FF2B5EF4-FFF2-40B4-BE49-F238E27FC236}">
                      <a16:creationId xmlns:a16="http://schemas.microsoft.com/office/drawing/2014/main" id="{3644D042-A018-4ACE-87EE-0D6FAF10D395}"/>
                    </a:ext>
                  </a:extLst>
                </p:cNvPr>
                <p:cNvCxnSpPr>
                  <a:cxnSpLocks/>
                  <a:endCxn id="6" idx="0"/>
                </p:cNvCxnSpPr>
                <p:nvPr/>
              </p:nvCxnSpPr>
              <p:spPr>
                <a:xfrm rot="5400000">
                  <a:off x="5520566" y="2568055"/>
                  <a:ext cx="446120" cy="358620"/>
                </a:xfrm>
                <a:prstGeom prst="bentConnector3">
                  <a:avLst>
                    <a:gd name="adj1" fmla="val 893"/>
                  </a:avLst>
                </a:prstGeom>
                <a:ln w="28575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81AE6FAF-5518-4123-9AAD-6BB5F8BCCE31}"/>
                    </a:ext>
                  </a:extLst>
                </p:cNvPr>
                <p:cNvGrpSpPr/>
                <p:nvPr/>
              </p:nvGrpSpPr>
              <p:grpSpPr>
                <a:xfrm>
                  <a:off x="5480742" y="2089052"/>
                  <a:ext cx="200820" cy="446120"/>
                  <a:chOff x="7308304" y="2730822"/>
                  <a:chExt cx="216024" cy="455980"/>
                </a:xfrm>
              </p:grpSpPr>
              <p:cxnSp>
                <p:nvCxnSpPr>
                  <p:cNvPr id="55" name="직선 연결선 54">
                    <a:extLst>
                      <a:ext uri="{FF2B5EF4-FFF2-40B4-BE49-F238E27FC236}">
                        <a16:creationId xmlns:a16="http://schemas.microsoft.com/office/drawing/2014/main" id="{2D51AB82-905F-4E7A-A9A2-DF762B9E9F64}"/>
                      </a:ext>
                    </a:extLst>
                  </p:cNvPr>
                  <p:cNvCxnSpPr/>
                  <p:nvPr/>
                </p:nvCxnSpPr>
                <p:spPr>
                  <a:xfrm>
                    <a:off x="7308304" y="2889894"/>
                    <a:ext cx="216024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3" name="이등변 삼각형 152">
                    <a:extLst>
                      <a:ext uri="{FF2B5EF4-FFF2-40B4-BE49-F238E27FC236}">
                        <a16:creationId xmlns:a16="http://schemas.microsoft.com/office/drawing/2014/main" id="{C429FC27-7368-41B8-8785-75E07689BCE6}"/>
                      </a:ext>
                    </a:extLst>
                  </p:cNvPr>
                  <p:cNvSpPr/>
                  <p:nvPr/>
                </p:nvSpPr>
                <p:spPr>
                  <a:xfrm>
                    <a:off x="7358225" y="2894050"/>
                    <a:ext cx="116182" cy="152750"/>
                  </a:xfrm>
                  <a:prstGeom prst="triangle">
                    <a:avLst>
                      <a:gd name="adj" fmla="val 45509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59A22EBD-9A42-4A34-B074-EA1840A354B4}"/>
                      </a:ext>
                    </a:extLst>
                  </p:cNvPr>
                  <p:cNvCxnSpPr>
                    <a:cxnSpLocks/>
                    <a:stCxn id="153" idx="0"/>
                  </p:cNvCxnSpPr>
                  <p:nvPr/>
                </p:nvCxnSpPr>
                <p:spPr>
                  <a:xfrm flipV="1">
                    <a:off x="7411098" y="2730822"/>
                    <a:ext cx="0" cy="16322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C089A6B8-34C0-4482-A8DF-C77746F4350E}"/>
                      </a:ext>
                    </a:extLst>
                  </p:cNvPr>
                  <p:cNvCxnSpPr>
                    <a:cxnSpLocks/>
                    <a:endCxn id="153" idx="3"/>
                  </p:cNvCxnSpPr>
                  <p:nvPr/>
                </p:nvCxnSpPr>
                <p:spPr>
                  <a:xfrm flipV="1">
                    <a:off x="7411098" y="3046800"/>
                    <a:ext cx="0" cy="14000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4C69CBFB-A86E-41AE-BB93-C06ED180000D}"/>
                    </a:ext>
                  </a:extLst>
                </p:cNvPr>
                <p:cNvSpPr/>
                <p:nvPr/>
              </p:nvSpPr>
              <p:spPr>
                <a:xfrm>
                  <a:off x="4800624" y="1975692"/>
                  <a:ext cx="519939" cy="2762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DC/DC</a:t>
                  </a:r>
                </a:p>
              </p:txBody>
            </p: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561E0CF6-EDF3-4F70-9444-6494D34C7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0593" y="1843423"/>
                  <a:ext cx="0" cy="140319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이등변 삼각형 166">
                  <a:extLst>
                    <a:ext uri="{FF2B5EF4-FFF2-40B4-BE49-F238E27FC236}">
                      <a16:creationId xmlns:a16="http://schemas.microsoft.com/office/drawing/2014/main" id="{57DD21B9-7A68-4CF6-9783-FD724FA66279}"/>
                    </a:ext>
                  </a:extLst>
                </p:cNvPr>
                <p:cNvSpPr/>
                <p:nvPr/>
              </p:nvSpPr>
              <p:spPr>
                <a:xfrm rot="5400000">
                  <a:off x="4194798" y="3547555"/>
                  <a:ext cx="205290" cy="269904"/>
                </a:xfrm>
                <a:prstGeom prst="triangle">
                  <a:avLst>
                    <a:gd name="adj" fmla="val 4550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69" name="직선 화살표 연결선 168">
                  <a:extLst>
                    <a:ext uri="{FF2B5EF4-FFF2-40B4-BE49-F238E27FC236}">
                      <a16:creationId xmlns:a16="http://schemas.microsoft.com/office/drawing/2014/main" id="{3AD1E167-9B28-41AF-8FEF-E10AB57DD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0491" y="3681011"/>
                  <a:ext cx="432000" cy="0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이등변 삼각형 173">
                  <a:extLst>
                    <a:ext uri="{FF2B5EF4-FFF2-40B4-BE49-F238E27FC236}">
                      <a16:creationId xmlns:a16="http://schemas.microsoft.com/office/drawing/2014/main" id="{13160CC3-6600-47DE-B8C7-0214CE3DC8A7}"/>
                    </a:ext>
                  </a:extLst>
                </p:cNvPr>
                <p:cNvSpPr/>
                <p:nvPr/>
              </p:nvSpPr>
              <p:spPr>
                <a:xfrm rot="5400000">
                  <a:off x="2537240" y="2976500"/>
                  <a:ext cx="145158" cy="190846"/>
                </a:xfrm>
                <a:prstGeom prst="triangle">
                  <a:avLst>
                    <a:gd name="adj" fmla="val 4550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80" name="직선 화살표 연결선 179">
                  <a:extLst>
                    <a:ext uri="{FF2B5EF4-FFF2-40B4-BE49-F238E27FC236}">
                      <a16:creationId xmlns:a16="http://schemas.microsoft.com/office/drawing/2014/main" id="{091289C4-297D-4FA2-BEB2-1924C514E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0396" y="3065404"/>
                  <a:ext cx="324000" cy="0"/>
                </a:xfrm>
                <a:prstGeom prst="straightConnector1">
                  <a:avLst/>
                </a:prstGeom>
                <a:ln w="6350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연결선: 꺾임 190">
                  <a:extLst>
                    <a:ext uri="{FF2B5EF4-FFF2-40B4-BE49-F238E27FC236}">
                      <a16:creationId xmlns:a16="http://schemas.microsoft.com/office/drawing/2014/main" id="{F8B9CCCF-9C00-4BCA-9378-44AE77D0C294}"/>
                    </a:ext>
                  </a:extLst>
                </p:cNvPr>
                <p:cNvCxnSpPr>
                  <a:cxnSpLocks/>
                  <a:stCxn id="165" idx="2"/>
                  <a:endCxn id="167" idx="1"/>
                </p:cNvCxnSpPr>
                <p:nvPr/>
              </p:nvCxnSpPr>
              <p:spPr>
                <a:xfrm rot="5400000">
                  <a:off x="3991698" y="2557679"/>
                  <a:ext cx="1374642" cy="763151"/>
                </a:xfrm>
                <a:prstGeom prst="bentConnector3">
                  <a:avLst>
                    <a:gd name="adj1" fmla="val 86031"/>
                  </a:avLst>
                </a:prstGeom>
                <a:ln w="19050">
                  <a:solidFill>
                    <a:srgbClr val="7030A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CBB46320-E4ED-467B-8666-F789190A294E}"/>
                    </a:ext>
                  </a:extLst>
                </p:cNvPr>
                <p:cNvSpPr txBox="1"/>
                <p:nvPr/>
              </p:nvSpPr>
              <p:spPr>
                <a:xfrm>
                  <a:off x="4374187" y="3059713"/>
                  <a:ext cx="50206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rgbClr val="7030A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15VDC</a:t>
                  </a:r>
                  <a:endParaRPr lang="ko-KR" altLang="en-US" sz="800" dirty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07" name="직선 화살표 연결선 206">
                  <a:extLst>
                    <a:ext uri="{FF2B5EF4-FFF2-40B4-BE49-F238E27FC236}">
                      <a16:creationId xmlns:a16="http://schemas.microsoft.com/office/drawing/2014/main" id="{9FB4254E-024F-4C87-B5BB-B295A4D15E1D}"/>
                    </a:ext>
                  </a:extLst>
                </p:cNvPr>
                <p:cNvCxnSpPr>
                  <a:cxnSpLocks/>
                  <a:stCxn id="40" idx="0"/>
                </p:cNvCxnSpPr>
                <p:nvPr/>
              </p:nvCxnSpPr>
              <p:spPr>
                <a:xfrm>
                  <a:off x="3411168" y="2171851"/>
                  <a:ext cx="0" cy="615923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B2EA911D-83B6-4E04-92E8-51E144C95621}"/>
                    </a:ext>
                  </a:extLst>
                </p:cNvPr>
                <p:cNvSpPr txBox="1"/>
                <p:nvPr/>
              </p:nvSpPr>
              <p:spPr>
                <a:xfrm>
                  <a:off x="2593487" y="2895879"/>
                  <a:ext cx="51488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rgbClr val="FFFF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3.3V ADC</a:t>
                  </a:r>
                  <a:endParaRPr lang="ko-KR" altLang="en-US" sz="600" dirty="0">
                    <a:solidFill>
                      <a:srgbClr val="FFFF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726B0067-458C-45CD-A21F-D5CF430D4D68}"/>
                    </a:ext>
                  </a:extLst>
                </p:cNvPr>
                <p:cNvSpPr txBox="1"/>
                <p:nvPr/>
              </p:nvSpPr>
              <p:spPr>
                <a:xfrm rot="16200000">
                  <a:off x="3093106" y="2284874"/>
                  <a:ext cx="49725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rgbClr val="FFFF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24V ADC</a:t>
                  </a:r>
                  <a:endParaRPr lang="ko-KR" altLang="en-US" sz="600" dirty="0">
                    <a:solidFill>
                      <a:srgbClr val="FFFF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37DDE290-25EC-4054-8FB8-AA7944BC1035}"/>
                    </a:ext>
                  </a:extLst>
                </p:cNvPr>
                <p:cNvSpPr/>
                <p:nvPr/>
              </p:nvSpPr>
              <p:spPr>
                <a:xfrm>
                  <a:off x="1903976" y="3717800"/>
                  <a:ext cx="553571" cy="2941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OSC</a:t>
                  </a:r>
                </a:p>
              </p:txBody>
            </p:sp>
            <p:cxnSp>
              <p:nvCxnSpPr>
                <p:cNvPr id="220" name="직선 화살표 연결선 219">
                  <a:extLst>
                    <a:ext uri="{FF2B5EF4-FFF2-40B4-BE49-F238E27FC236}">
                      <a16:creationId xmlns:a16="http://schemas.microsoft.com/office/drawing/2014/main" id="{3C006133-1998-49BF-955F-7DDDB703B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3518" y="3477470"/>
                  <a:ext cx="606314" cy="0"/>
                </a:xfrm>
                <a:prstGeom prst="straightConnector1">
                  <a:avLst/>
                </a:prstGeom>
                <a:ln w="6350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F5EB347B-2566-4ED0-9DC8-9FF5505E099A}"/>
                    </a:ext>
                  </a:extLst>
                </p:cNvPr>
                <p:cNvSpPr/>
                <p:nvPr/>
              </p:nvSpPr>
              <p:spPr>
                <a:xfrm>
                  <a:off x="4310071" y="1981005"/>
                  <a:ext cx="465978" cy="2709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Regulator</a:t>
                  </a:r>
                </a:p>
                <a:p>
                  <a:pPr algn="ctr"/>
                  <a:r>
                    <a:rPr lang="en-US" altLang="ko-KR" sz="5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(?)</a:t>
                  </a:r>
                </a:p>
              </p:txBody>
            </p:sp>
            <p:pic>
              <p:nvPicPr>
                <p:cNvPr id="222" name="그림 221">
                  <a:extLst>
                    <a:ext uri="{FF2B5EF4-FFF2-40B4-BE49-F238E27FC236}">
                      <a16:creationId xmlns:a16="http://schemas.microsoft.com/office/drawing/2014/main" id="{BD47EE47-60F3-492B-B475-C4C4C314FA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4187665" y="4285493"/>
                  <a:ext cx="165547" cy="285250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93390BE-18F1-4CB1-ACB2-AB91B125A389}"/>
                    </a:ext>
                  </a:extLst>
                </p:cNvPr>
                <p:cNvSpPr txBox="1"/>
                <p:nvPr/>
              </p:nvSpPr>
              <p:spPr>
                <a:xfrm>
                  <a:off x="3677381" y="3435846"/>
                  <a:ext cx="53251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rgbClr val="FFC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0~3.3VDC</a:t>
                  </a:r>
                  <a:endParaRPr lang="ko-KR" altLang="en-US" sz="600" dirty="0">
                    <a:solidFill>
                      <a:srgbClr val="FFC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30" name="직선 화살표 연결선 229">
                  <a:extLst>
                    <a:ext uri="{FF2B5EF4-FFF2-40B4-BE49-F238E27FC236}">
                      <a16:creationId xmlns:a16="http://schemas.microsoft.com/office/drawing/2014/main" id="{C7EE826B-6C84-4250-B75B-F480FCB34B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3060" y="1845267"/>
                  <a:ext cx="0" cy="140319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화살표 연결선 238">
                  <a:extLst>
                    <a:ext uri="{FF2B5EF4-FFF2-40B4-BE49-F238E27FC236}">
                      <a16:creationId xmlns:a16="http://schemas.microsoft.com/office/drawing/2014/main" id="{42F4A9A4-554D-463F-AEDE-43C765126D4A}"/>
                    </a:ext>
                  </a:extLst>
                </p:cNvPr>
                <p:cNvCxnSpPr>
                  <a:cxnSpLocks/>
                  <a:stCxn id="174" idx="0"/>
                </p:cNvCxnSpPr>
                <p:nvPr/>
              </p:nvCxnSpPr>
              <p:spPr>
                <a:xfrm>
                  <a:off x="2705242" y="3065404"/>
                  <a:ext cx="367930" cy="6519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직선 화살표 연결선 246">
                  <a:extLst>
                    <a:ext uri="{FF2B5EF4-FFF2-40B4-BE49-F238E27FC236}">
                      <a16:creationId xmlns:a16="http://schemas.microsoft.com/office/drawing/2014/main" id="{5298E962-93D6-4C5B-AE6F-E26E5FDC8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11135" y="1844735"/>
                  <a:ext cx="0" cy="140319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5D80F44F-A9E3-47BA-84DA-9E9EF335874A}"/>
                    </a:ext>
                  </a:extLst>
                </p:cNvPr>
                <p:cNvSpPr txBox="1"/>
                <p:nvPr/>
              </p:nvSpPr>
              <p:spPr>
                <a:xfrm>
                  <a:off x="4223539" y="2454225"/>
                  <a:ext cx="37702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rgbClr val="FF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5VDC</a:t>
                  </a:r>
                  <a:endParaRPr lang="ko-KR" altLang="en-US" sz="600" dirty="0">
                    <a:solidFill>
                      <a:srgbClr val="FF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05" name="직선 화살표 연결선 104">
                  <a:extLst>
                    <a:ext uri="{FF2B5EF4-FFF2-40B4-BE49-F238E27FC236}">
                      <a16:creationId xmlns:a16="http://schemas.microsoft.com/office/drawing/2014/main" id="{AFCB1963-9BAD-4535-8D4C-B1290CA67F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3518" y="3867894"/>
                  <a:ext cx="606314" cy="0"/>
                </a:xfrm>
                <a:prstGeom prst="straightConnector1">
                  <a:avLst/>
                </a:prstGeom>
                <a:ln w="6350">
                  <a:solidFill>
                    <a:srgbClr val="92D05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이등변 삼각형 256">
                  <a:extLst>
                    <a:ext uri="{FF2B5EF4-FFF2-40B4-BE49-F238E27FC236}">
                      <a16:creationId xmlns:a16="http://schemas.microsoft.com/office/drawing/2014/main" id="{44BFE119-B8F0-4B69-BFF4-F223175DFC01}"/>
                    </a:ext>
                  </a:extLst>
                </p:cNvPr>
                <p:cNvSpPr/>
                <p:nvPr/>
              </p:nvSpPr>
              <p:spPr>
                <a:xfrm rot="16200000">
                  <a:off x="4155702" y="3142632"/>
                  <a:ext cx="145158" cy="190846"/>
                </a:xfrm>
                <a:prstGeom prst="triangle">
                  <a:avLst>
                    <a:gd name="adj" fmla="val 4550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66" name="연결선: 꺾임 265">
                  <a:extLst>
                    <a:ext uri="{FF2B5EF4-FFF2-40B4-BE49-F238E27FC236}">
                      <a16:creationId xmlns:a16="http://schemas.microsoft.com/office/drawing/2014/main" id="{DC512AF4-37AB-4E94-99F8-CB0A964FF164}"/>
                    </a:ext>
                  </a:extLst>
                </p:cNvPr>
                <p:cNvCxnSpPr>
                  <a:stCxn id="167" idx="0"/>
                  <a:endCxn id="6" idx="1"/>
                </p:cNvCxnSpPr>
                <p:nvPr/>
              </p:nvCxnSpPr>
              <p:spPr>
                <a:xfrm flipV="1">
                  <a:off x="4432395" y="3225318"/>
                  <a:ext cx="949695" cy="447969"/>
                </a:xfrm>
                <a:prstGeom prst="bentConnector3">
                  <a:avLst>
                    <a:gd name="adj1" fmla="val 79086"/>
                  </a:avLst>
                </a:prstGeom>
                <a:ln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직선 화살표 연결선 268">
                  <a:extLst>
                    <a:ext uri="{FF2B5EF4-FFF2-40B4-BE49-F238E27FC236}">
                      <a16:creationId xmlns:a16="http://schemas.microsoft.com/office/drawing/2014/main" id="{49C8157C-0B82-48A5-8481-28EB6053FF13}"/>
                    </a:ext>
                  </a:extLst>
                </p:cNvPr>
                <p:cNvCxnSpPr>
                  <a:cxnSpLocks/>
                  <a:endCxn id="257" idx="3"/>
                </p:cNvCxnSpPr>
                <p:nvPr/>
              </p:nvCxnSpPr>
              <p:spPr>
                <a:xfrm flipH="1">
                  <a:off x="4323704" y="3242392"/>
                  <a:ext cx="736889" cy="2182"/>
                </a:xfrm>
                <a:prstGeom prst="straightConnector1">
                  <a:avLst/>
                </a:prstGeom>
                <a:ln w="19050">
                  <a:solidFill>
                    <a:srgbClr val="7030A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화살표 연결선 273">
                  <a:extLst>
                    <a:ext uri="{FF2B5EF4-FFF2-40B4-BE49-F238E27FC236}">
                      <a16:creationId xmlns:a16="http://schemas.microsoft.com/office/drawing/2014/main" id="{C1960B2A-5B41-4550-9DD4-877343750298}"/>
                    </a:ext>
                  </a:extLst>
                </p:cNvPr>
                <p:cNvCxnSpPr>
                  <a:cxnSpLocks/>
                  <a:stCxn id="257" idx="0"/>
                </p:cNvCxnSpPr>
                <p:nvPr/>
              </p:nvCxnSpPr>
              <p:spPr>
                <a:xfrm flipH="1">
                  <a:off x="3730491" y="3244574"/>
                  <a:ext cx="402367" cy="0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7FF593D-1314-49BD-8543-C01E33BE1C03}"/>
                    </a:ext>
                  </a:extLst>
                </p:cNvPr>
                <p:cNvSpPr txBox="1"/>
                <p:nvPr/>
              </p:nvSpPr>
              <p:spPr>
                <a:xfrm>
                  <a:off x="3725069" y="3090491"/>
                  <a:ext cx="49725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rgbClr val="FFFF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15V ADC</a:t>
                  </a:r>
                  <a:endParaRPr lang="ko-KR" altLang="en-US" sz="600" dirty="0">
                    <a:solidFill>
                      <a:srgbClr val="FFFF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3" name="이등변 삼각형 282">
                  <a:extLst>
                    <a:ext uri="{FF2B5EF4-FFF2-40B4-BE49-F238E27FC236}">
                      <a16:creationId xmlns:a16="http://schemas.microsoft.com/office/drawing/2014/main" id="{40EF9857-53BA-46C3-9A86-EBC464ED28D9}"/>
                    </a:ext>
                  </a:extLst>
                </p:cNvPr>
                <p:cNvSpPr/>
                <p:nvPr/>
              </p:nvSpPr>
              <p:spPr>
                <a:xfrm rot="16200000">
                  <a:off x="4159896" y="2864373"/>
                  <a:ext cx="145158" cy="190846"/>
                </a:xfrm>
                <a:prstGeom prst="triangle">
                  <a:avLst>
                    <a:gd name="adj" fmla="val 4550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84" name="연결선: 꺾임 283">
                  <a:extLst>
                    <a:ext uri="{FF2B5EF4-FFF2-40B4-BE49-F238E27FC236}">
                      <a16:creationId xmlns:a16="http://schemas.microsoft.com/office/drawing/2014/main" id="{42671735-AC1D-49DB-BE4F-F544727FA67C}"/>
                    </a:ext>
                  </a:extLst>
                </p:cNvPr>
                <p:cNvCxnSpPr>
                  <a:cxnSpLocks/>
                  <a:endCxn id="283" idx="3"/>
                </p:cNvCxnSpPr>
                <p:nvPr/>
              </p:nvCxnSpPr>
              <p:spPr>
                <a:xfrm rot="5400000">
                  <a:off x="4078289" y="2501543"/>
                  <a:ext cx="714381" cy="215162"/>
                </a:xfrm>
                <a:prstGeom prst="bentConnector2">
                  <a:avLst/>
                </a:prstGeom>
                <a:ln w="12700">
                  <a:solidFill>
                    <a:srgbClr val="FF00FF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02DDB650-0EF4-4B2A-908C-E4F5871756CA}"/>
                    </a:ext>
                  </a:extLst>
                </p:cNvPr>
                <p:cNvSpPr txBox="1"/>
                <p:nvPr/>
              </p:nvSpPr>
              <p:spPr>
                <a:xfrm>
                  <a:off x="4386842" y="3493565"/>
                  <a:ext cx="66717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rgbClr val="7030A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Ctrl Signal</a:t>
                  </a:r>
                  <a:endParaRPr lang="ko-KR" altLang="en-US" sz="800" dirty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D1F92223-155D-4855-8F2A-86313EEFDA8C}"/>
                    </a:ext>
                  </a:extLst>
                </p:cNvPr>
                <p:cNvSpPr txBox="1"/>
                <p:nvPr/>
              </p:nvSpPr>
              <p:spPr>
                <a:xfrm>
                  <a:off x="2484920" y="3699620"/>
                  <a:ext cx="42992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rgbClr val="92D05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16MHz</a:t>
                  </a:r>
                  <a:endParaRPr lang="ko-KR" altLang="en-US" sz="600" dirty="0">
                    <a:solidFill>
                      <a:srgbClr val="92D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4743D37A-98C9-4CFE-AE2A-74DFF97E9C04}"/>
                    </a:ext>
                  </a:extLst>
                </p:cNvPr>
                <p:cNvSpPr txBox="1"/>
                <p:nvPr/>
              </p:nvSpPr>
              <p:spPr>
                <a:xfrm>
                  <a:off x="3718717" y="2812741"/>
                  <a:ext cx="45557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rgbClr val="FFFF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5V ADC</a:t>
                  </a:r>
                  <a:endParaRPr lang="ko-KR" altLang="en-US" sz="600" dirty="0">
                    <a:solidFill>
                      <a:srgbClr val="FFFF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97" name="직선 화살표 연결선 296">
                  <a:extLst>
                    <a:ext uri="{FF2B5EF4-FFF2-40B4-BE49-F238E27FC236}">
                      <a16:creationId xmlns:a16="http://schemas.microsoft.com/office/drawing/2014/main" id="{06825738-109D-4399-8028-643BFCE91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28372" y="2966316"/>
                  <a:ext cx="402367" cy="0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E968258F-B26F-4502-9AB5-D24E6DA94747}"/>
                    </a:ext>
                  </a:extLst>
                </p:cNvPr>
                <p:cNvGrpSpPr/>
                <p:nvPr/>
              </p:nvGrpSpPr>
              <p:grpSpPr>
                <a:xfrm rot="5400000">
                  <a:off x="1655222" y="1649260"/>
                  <a:ext cx="174805" cy="388328"/>
                  <a:chOff x="7308304" y="2730822"/>
                  <a:chExt cx="216024" cy="455980"/>
                </a:xfrm>
              </p:grpSpPr>
              <p:cxnSp>
                <p:nvCxnSpPr>
                  <p:cNvPr id="302" name="직선 연결선 301">
                    <a:extLst>
                      <a:ext uri="{FF2B5EF4-FFF2-40B4-BE49-F238E27FC236}">
                        <a16:creationId xmlns:a16="http://schemas.microsoft.com/office/drawing/2014/main" id="{49D0CFF6-23F5-4235-BE81-AF839A8B1585}"/>
                      </a:ext>
                    </a:extLst>
                  </p:cNvPr>
                  <p:cNvCxnSpPr/>
                  <p:nvPr/>
                </p:nvCxnSpPr>
                <p:spPr>
                  <a:xfrm>
                    <a:off x="7308304" y="2889894"/>
                    <a:ext cx="216024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3" name="이등변 삼각형 302">
                    <a:extLst>
                      <a:ext uri="{FF2B5EF4-FFF2-40B4-BE49-F238E27FC236}">
                        <a16:creationId xmlns:a16="http://schemas.microsoft.com/office/drawing/2014/main" id="{63976215-3AB2-46D5-8E8B-B734447C9F73}"/>
                      </a:ext>
                    </a:extLst>
                  </p:cNvPr>
                  <p:cNvSpPr/>
                  <p:nvPr/>
                </p:nvSpPr>
                <p:spPr>
                  <a:xfrm>
                    <a:off x="7358225" y="2894050"/>
                    <a:ext cx="116182" cy="152750"/>
                  </a:xfrm>
                  <a:prstGeom prst="triangle">
                    <a:avLst>
                      <a:gd name="adj" fmla="val 45509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cxnSp>
                <p:nvCxnSpPr>
                  <p:cNvPr id="304" name="직선 연결선 303">
                    <a:extLst>
                      <a:ext uri="{FF2B5EF4-FFF2-40B4-BE49-F238E27FC236}">
                        <a16:creationId xmlns:a16="http://schemas.microsoft.com/office/drawing/2014/main" id="{F6442868-62C1-489D-9D17-A53F39726DE4}"/>
                      </a:ext>
                    </a:extLst>
                  </p:cNvPr>
                  <p:cNvCxnSpPr>
                    <a:cxnSpLocks/>
                    <a:stCxn id="303" idx="0"/>
                  </p:cNvCxnSpPr>
                  <p:nvPr/>
                </p:nvCxnSpPr>
                <p:spPr>
                  <a:xfrm flipV="1">
                    <a:off x="7411098" y="2730822"/>
                    <a:ext cx="0" cy="16322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직선 연결선 304">
                    <a:extLst>
                      <a:ext uri="{FF2B5EF4-FFF2-40B4-BE49-F238E27FC236}">
                        <a16:creationId xmlns:a16="http://schemas.microsoft.com/office/drawing/2014/main" id="{C53C0E33-2D77-4D66-AEFA-29766AA4076D}"/>
                      </a:ext>
                    </a:extLst>
                  </p:cNvPr>
                  <p:cNvCxnSpPr>
                    <a:cxnSpLocks/>
                    <a:endCxn id="303" idx="3"/>
                  </p:cNvCxnSpPr>
                  <p:nvPr/>
                </p:nvCxnSpPr>
                <p:spPr>
                  <a:xfrm flipV="1">
                    <a:off x="7411098" y="3046800"/>
                    <a:ext cx="0" cy="14000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3" name="연결선: 꺾임 222">
                  <a:extLst>
                    <a:ext uri="{FF2B5EF4-FFF2-40B4-BE49-F238E27FC236}">
                      <a16:creationId xmlns:a16="http://schemas.microsoft.com/office/drawing/2014/main" id="{CBD3A56B-71A3-4D2E-ADDC-CEF56BD1967A}"/>
                    </a:ext>
                  </a:extLst>
                </p:cNvPr>
                <p:cNvCxnSpPr>
                  <a:cxnSpLocks/>
                  <a:stCxn id="6" idx="2"/>
                </p:cNvCxnSpPr>
                <p:nvPr/>
              </p:nvCxnSpPr>
              <p:spPr>
                <a:xfrm rot="5400000">
                  <a:off x="2714918" y="1880911"/>
                  <a:ext cx="1250098" cy="4448698"/>
                </a:xfrm>
                <a:prstGeom prst="bentConnector2">
                  <a:avLst/>
                </a:prstGeom>
                <a:ln w="28575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8" name="직선 화살표 연결선 307">
                <a:extLst>
                  <a:ext uri="{FF2B5EF4-FFF2-40B4-BE49-F238E27FC236}">
                    <a16:creationId xmlns:a16="http://schemas.microsoft.com/office/drawing/2014/main" id="{DD62FD95-9C41-498D-8ADC-7E61A0ECDDDB}"/>
                  </a:ext>
                </a:extLst>
              </p:cNvPr>
              <p:cNvCxnSpPr>
                <a:stCxn id="149" idx="2"/>
              </p:cNvCxnSpPr>
              <p:nvPr/>
            </p:nvCxnSpPr>
            <p:spPr>
              <a:xfrm>
                <a:off x="6300192" y="2323886"/>
                <a:ext cx="396000" cy="118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7BBB8C02-0D8C-4DF6-99D7-38DB6E3BD925}"/>
                  </a:ext>
                </a:extLst>
              </p:cNvPr>
              <p:cNvSpPr txBox="1"/>
              <p:nvPr/>
            </p:nvSpPr>
            <p:spPr>
              <a:xfrm>
                <a:off x="6586073" y="2128580"/>
                <a:ext cx="99097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/>
                  <a:t>To Hydraulic </a:t>
                </a:r>
              </a:p>
              <a:p>
                <a:pPr algn="ctr"/>
                <a:r>
                  <a:rPr lang="en-US" altLang="ko-KR" sz="1000" dirty="0"/>
                  <a:t>system</a:t>
                </a:r>
                <a:br>
                  <a:rPr lang="en-US" altLang="ko-KR" sz="1000" dirty="0"/>
                </a:br>
                <a:r>
                  <a:rPr lang="en-US" altLang="ko-KR" sz="1000" dirty="0"/>
                  <a:t>&amp; Pump relay</a:t>
                </a:r>
                <a:endParaRPr lang="ko-KR" altLang="en-US" sz="1000" dirty="0"/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EFC5D260-E071-43C7-82E3-F9DB80617A84}"/>
                  </a:ext>
                </a:extLst>
              </p:cNvPr>
              <p:cNvSpPr/>
              <p:nvPr/>
            </p:nvSpPr>
            <p:spPr>
              <a:xfrm>
                <a:off x="1900072" y="4073966"/>
                <a:ext cx="553571" cy="29411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COM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IC</a:t>
                </a:r>
              </a:p>
            </p:txBody>
          </p:sp>
          <p:cxnSp>
            <p:nvCxnSpPr>
              <p:cNvPr id="312" name="연결선: 꺾임 311">
                <a:extLst>
                  <a:ext uri="{FF2B5EF4-FFF2-40B4-BE49-F238E27FC236}">
                    <a16:creationId xmlns:a16="http://schemas.microsoft.com/office/drawing/2014/main" id="{8F49D3BB-AEB1-4443-A5BF-C170137AAFE3}"/>
                  </a:ext>
                </a:extLst>
              </p:cNvPr>
              <p:cNvCxnSpPr>
                <a:stCxn id="310" idx="3"/>
                <a:endCxn id="3" idx="2"/>
              </p:cNvCxnSpPr>
              <p:nvPr/>
            </p:nvCxnSpPr>
            <p:spPr>
              <a:xfrm flipV="1">
                <a:off x="2453643" y="4013412"/>
                <a:ext cx="944102" cy="207609"/>
              </a:xfrm>
              <a:prstGeom prst="bentConnector2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DE2DEACC-51F6-4C72-82F7-820C76AAF799}"/>
                  </a:ext>
                </a:extLst>
              </p:cNvPr>
              <p:cNvSpPr txBox="1"/>
              <p:nvPr/>
            </p:nvSpPr>
            <p:spPr>
              <a:xfrm>
                <a:off x="2479614" y="4071531"/>
                <a:ext cx="97654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Communication Signal</a:t>
                </a:r>
                <a:endParaRPr lang="ko-KR" altLang="en-US" sz="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15" name="직선 화살표 연결선 314">
                <a:extLst>
                  <a:ext uri="{FF2B5EF4-FFF2-40B4-BE49-F238E27FC236}">
                    <a16:creationId xmlns:a16="http://schemas.microsoft.com/office/drawing/2014/main" id="{8DB03DDF-8A78-42E0-B5FE-55CCF88D7CA7}"/>
                  </a:ext>
                </a:extLst>
              </p:cNvPr>
              <p:cNvCxnSpPr>
                <a:stCxn id="310" idx="1"/>
              </p:cNvCxnSpPr>
              <p:nvPr/>
            </p:nvCxnSpPr>
            <p:spPr>
              <a:xfrm flipH="1">
                <a:off x="1187624" y="4221021"/>
                <a:ext cx="7124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A8DA289B-0017-44F0-8B77-0A508EC1CD7B}"/>
                  </a:ext>
                </a:extLst>
              </p:cNvPr>
              <p:cNvSpPr txBox="1"/>
              <p:nvPr/>
            </p:nvSpPr>
            <p:spPr>
              <a:xfrm>
                <a:off x="448183" y="4020966"/>
                <a:ext cx="941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/>
                  <a:t>From System</a:t>
                </a:r>
              </a:p>
              <a:p>
                <a:pPr algn="ctr"/>
                <a:r>
                  <a:rPr lang="en-US" altLang="ko-KR" sz="1000" dirty="0"/>
                  <a:t>To System</a:t>
                </a:r>
                <a:endParaRPr lang="ko-KR" altLang="en-US" sz="1000" dirty="0"/>
              </a:p>
            </p:txBody>
          </p:sp>
        </p:grpSp>
        <p:cxnSp>
          <p:nvCxnSpPr>
            <p:cNvPr id="319" name="직선 연결선 318">
              <a:extLst>
                <a:ext uri="{FF2B5EF4-FFF2-40B4-BE49-F238E27FC236}">
                  <a16:creationId xmlns:a16="http://schemas.microsoft.com/office/drawing/2014/main" id="{4B95F019-70BD-42A0-A6F3-7944B0C122D1}"/>
                </a:ext>
              </a:extLst>
            </p:cNvPr>
            <p:cNvCxnSpPr/>
            <p:nvPr/>
          </p:nvCxnSpPr>
          <p:spPr>
            <a:xfrm flipH="1">
              <a:off x="4857403" y="3561943"/>
              <a:ext cx="117261" cy="18325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175054D9-ACE6-4C64-ADA4-EEA05A16F476}"/>
                </a:ext>
              </a:extLst>
            </p:cNvPr>
            <p:cNvSpPr txBox="1"/>
            <p:nvPr/>
          </p:nvSpPr>
          <p:spPr>
            <a:xfrm>
              <a:off x="4815788" y="339343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7030A0"/>
                  </a:solidFill>
                </a:rPr>
                <a:t>5</a:t>
              </a:r>
              <a:endParaRPr lang="ko-KR" altLang="en-US" sz="1000" dirty="0">
                <a:solidFill>
                  <a:srgbClr val="7030A0"/>
                </a:solidFill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D48D0504-30CD-4350-89DB-8493F4711DED}"/>
                </a:ext>
              </a:extLst>
            </p:cNvPr>
            <p:cNvSpPr/>
            <p:nvPr/>
          </p:nvSpPr>
          <p:spPr>
            <a:xfrm>
              <a:off x="5241864" y="1610424"/>
              <a:ext cx="393244" cy="2048573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E1BFD626-07EB-4200-8C11-CCB96285B14C}"/>
                </a:ext>
              </a:extLst>
            </p:cNvPr>
            <p:cNvSpPr txBox="1"/>
            <p:nvPr/>
          </p:nvSpPr>
          <p:spPr>
            <a:xfrm>
              <a:off x="5199433" y="1397770"/>
              <a:ext cx="4651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x5EA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323" name="직선 연결선 322">
              <a:extLst>
                <a:ext uri="{FF2B5EF4-FFF2-40B4-BE49-F238E27FC236}">
                  <a16:creationId xmlns:a16="http://schemas.microsoft.com/office/drawing/2014/main" id="{E2183C4F-7BEF-4F9E-A2F8-92A41E1CD844}"/>
                </a:ext>
              </a:extLst>
            </p:cNvPr>
            <p:cNvCxnSpPr/>
            <p:nvPr/>
          </p:nvCxnSpPr>
          <p:spPr>
            <a:xfrm flipH="1">
              <a:off x="6278015" y="2246845"/>
              <a:ext cx="117261" cy="1832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DDFD1143-34DC-48AF-AD32-83621F7AA675}"/>
                </a:ext>
              </a:extLst>
            </p:cNvPr>
            <p:cNvSpPr txBox="1"/>
            <p:nvPr/>
          </p:nvSpPr>
          <p:spPr>
            <a:xfrm>
              <a:off x="6234929" y="2048740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ysClr val="windowText" lastClr="000000"/>
                  </a:solidFill>
                </a:rPr>
                <a:t>16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4C9AA716-17B5-4315-9F8B-95C989466C66}"/>
                </a:ext>
              </a:extLst>
            </p:cNvPr>
            <p:cNvSpPr/>
            <p:nvPr/>
          </p:nvSpPr>
          <p:spPr>
            <a:xfrm rot="16200000">
              <a:off x="5668177" y="4037146"/>
              <a:ext cx="677664" cy="3600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</a:t>
              </a:r>
            </a:p>
          </p:txBody>
        </p:sp>
        <p:cxnSp>
          <p:nvCxnSpPr>
            <p:cNvPr id="327" name="직선 화살표 연결선 326">
              <a:extLst>
                <a:ext uri="{FF2B5EF4-FFF2-40B4-BE49-F238E27FC236}">
                  <a16:creationId xmlns:a16="http://schemas.microsoft.com/office/drawing/2014/main" id="{31FED94A-5FBE-4347-BCB2-56F45C7D97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631" y="3997655"/>
              <a:ext cx="396000" cy="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56EA7C13-9C58-428C-91D1-2402615D299A}"/>
                </a:ext>
              </a:extLst>
            </p:cNvPr>
            <p:cNvSpPr txBox="1"/>
            <p:nvPr/>
          </p:nvSpPr>
          <p:spPr>
            <a:xfrm>
              <a:off x="6387715" y="3777707"/>
              <a:ext cx="15295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From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Hydraulic System</a:t>
              </a:r>
            </a:p>
            <a:p>
              <a:pPr algn="ctr"/>
              <a:r>
                <a:rPr lang="en-US" altLang="ko-KR" sz="1000" dirty="0"/>
                <a:t>0~150psi</a:t>
              </a:r>
              <a:endParaRPr lang="ko-KR" altLang="en-US" sz="1000" dirty="0"/>
            </a:p>
          </p:txBody>
        </p:sp>
        <p:sp>
          <p:nvSpPr>
            <p:cNvPr id="331" name="이등변 삼각형 330">
              <a:extLst>
                <a:ext uri="{FF2B5EF4-FFF2-40B4-BE49-F238E27FC236}">
                  <a16:creationId xmlns:a16="http://schemas.microsoft.com/office/drawing/2014/main" id="{92F3D547-7702-49D0-8BBB-6183130F94E1}"/>
                </a:ext>
              </a:extLst>
            </p:cNvPr>
            <p:cNvSpPr/>
            <p:nvPr/>
          </p:nvSpPr>
          <p:spPr>
            <a:xfrm rot="16200000">
              <a:off x="3787175" y="3840605"/>
              <a:ext cx="187719" cy="246803"/>
            </a:xfrm>
            <a:prstGeom prst="triangle">
              <a:avLst>
                <a:gd name="adj" fmla="val 45509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3" name="직선 화살표 연결선 332">
              <a:extLst>
                <a:ext uri="{FF2B5EF4-FFF2-40B4-BE49-F238E27FC236}">
                  <a16:creationId xmlns:a16="http://schemas.microsoft.com/office/drawing/2014/main" id="{D970EED0-E608-4A1A-8C93-F910CC0C3DE3}"/>
                </a:ext>
              </a:extLst>
            </p:cNvPr>
            <p:cNvCxnSpPr>
              <a:cxnSpLocks/>
              <a:stCxn id="96" idx="1"/>
              <a:endCxn id="331" idx="3"/>
            </p:cNvCxnSpPr>
            <p:nvPr/>
          </p:nvCxnSpPr>
          <p:spPr>
            <a:xfrm flipH="1">
              <a:off x="4004436" y="3970750"/>
              <a:ext cx="334961" cy="16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92988975-25C4-4A76-A306-3376FEFFF76B}"/>
                </a:ext>
              </a:extLst>
            </p:cNvPr>
            <p:cNvSpPr txBox="1"/>
            <p:nvPr/>
          </p:nvSpPr>
          <p:spPr>
            <a:xfrm>
              <a:off x="3330828" y="4251216"/>
              <a:ext cx="4619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Comp</a:t>
              </a:r>
              <a:endParaRPr lang="ko-KR" altLang="en-US" sz="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63" name="직선 연결선 362">
              <a:extLst>
                <a:ext uri="{FF2B5EF4-FFF2-40B4-BE49-F238E27FC236}">
                  <a16:creationId xmlns:a16="http://schemas.microsoft.com/office/drawing/2014/main" id="{F2A87294-8529-4375-BF3F-379AD7C0DB6A}"/>
                </a:ext>
              </a:extLst>
            </p:cNvPr>
            <p:cNvCxnSpPr/>
            <p:nvPr/>
          </p:nvCxnSpPr>
          <p:spPr>
            <a:xfrm flipH="1">
              <a:off x="3776653" y="3594452"/>
              <a:ext cx="117261" cy="183255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E73ED8FF-7B47-4A61-B751-533FD51AC7AD}"/>
                </a:ext>
              </a:extLst>
            </p:cNvPr>
            <p:cNvSpPr txBox="1"/>
            <p:nvPr/>
          </p:nvSpPr>
          <p:spPr>
            <a:xfrm>
              <a:off x="3654665" y="371963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C000"/>
                  </a:solidFill>
                </a:rPr>
                <a:t>5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9D01F17-ECDC-456F-975C-3CFA26947CD1}"/>
                </a:ext>
              </a:extLst>
            </p:cNvPr>
            <p:cNvSpPr/>
            <p:nvPr/>
          </p:nvSpPr>
          <p:spPr>
            <a:xfrm>
              <a:off x="4339397" y="3823695"/>
              <a:ext cx="553571" cy="294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Press-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Sensor</a:t>
              </a: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EF1E0487-31EF-4A4F-8CD0-AB1F1D4F3983}"/>
                </a:ext>
              </a:extLst>
            </p:cNvPr>
            <p:cNvCxnSpPr>
              <a:cxnSpLocks/>
              <a:endCxn id="96" idx="3"/>
            </p:cNvCxnSpPr>
            <p:nvPr/>
          </p:nvCxnSpPr>
          <p:spPr>
            <a:xfrm flipH="1">
              <a:off x="4892968" y="3964948"/>
              <a:ext cx="922623" cy="58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C5144DC-0BB4-42AC-9B7B-19749BC66D01}"/>
                </a:ext>
              </a:extLst>
            </p:cNvPr>
            <p:cNvSpPr txBox="1"/>
            <p:nvPr/>
          </p:nvSpPr>
          <p:spPr>
            <a:xfrm>
              <a:off x="4882493" y="3792073"/>
              <a:ext cx="4347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0~5V</a:t>
              </a:r>
              <a:endParaRPr lang="ko-KR" altLang="en-US" sz="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A4CF75AE-F16E-475E-9D99-A5056D2A0147}"/>
              </a:ext>
            </a:extLst>
          </p:cNvPr>
          <p:cNvSpPr txBox="1"/>
          <p:nvPr/>
        </p:nvSpPr>
        <p:spPr>
          <a:xfrm>
            <a:off x="619944" y="1246484"/>
            <a:ext cx="2026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유압 컨트롤 회로 </a:t>
            </a:r>
            <a:r>
              <a:rPr kumimoji="1" lang="ko-KR" altLang="en-US" sz="12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블럭도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097F3F24-87E2-461B-BA8F-EED4AC75665C}"/>
              </a:ext>
            </a:extLst>
          </p:cNvPr>
          <p:cNvCxnSpPr>
            <a:cxnSpLocks/>
          </p:cNvCxnSpPr>
          <p:nvPr/>
        </p:nvCxnSpPr>
        <p:spPr>
          <a:xfrm flipH="1">
            <a:off x="6185819" y="4642749"/>
            <a:ext cx="396000" cy="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1539748-4DBC-4D14-B41E-6E4E8FAD4611}"/>
              </a:ext>
            </a:extLst>
          </p:cNvPr>
          <p:cNvSpPr txBox="1"/>
          <p:nvPr/>
        </p:nvSpPr>
        <p:spPr>
          <a:xfrm>
            <a:off x="6406168" y="4422801"/>
            <a:ext cx="1390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From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algn="ctr"/>
            <a:r>
              <a:rPr lang="en-US" altLang="ko-KR" sz="1000" dirty="0"/>
              <a:t>Cylinder Auto switch</a:t>
            </a:r>
            <a:endParaRPr lang="ko-KR" altLang="en-US" sz="1000" dirty="0"/>
          </a:p>
        </p:txBody>
      </p:sp>
      <p:sp>
        <p:nvSpPr>
          <p:cNvPr id="108" name="이등변 삼각형 107">
            <a:extLst>
              <a:ext uri="{FF2B5EF4-FFF2-40B4-BE49-F238E27FC236}">
                <a16:creationId xmlns:a16="http://schemas.microsoft.com/office/drawing/2014/main" id="{E6A4352D-167E-448F-AC2A-30929666F278}"/>
              </a:ext>
            </a:extLst>
          </p:cNvPr>
          <p:cNvSpPr/>
          <p:nvPr/>
        </p:nvSpPr>
        <p:spPr>
          <a:xfrm rot="16200000">
            <a:off x="3793440" y="4255572"/>
            <a:ext cx="187719" cy="246803"/>
          </a:xfrm>
          <a:prstGeom prst="triangle">
            <a:avLst>
              <a:gd name="adj" fmla="val 45509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57686E4-5813-43C9-BEC2-B910F6E53D75}"/>
              </a:ext>
            </a:extLst>
          </p:cNvPr>
          <p:cNvCxnSpPr>
            <a:cxnSpLocks/>
            <a:endCxn id="110" idx="3"/>
          </p:cNvCxnSpPr>
          <p:nvPr/>
        </p:nvCxnSpPr>
        <p:spPr>
          <a:xfrm flipH="1">
            <a:off x="4886919" y="4488726"/>
            <a:ext cx="936000" cy="4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40E6984-914D-4AA7-88FB-3B0AAC60ED71}"/>
              </a:ext>
            </a:extLst>
          </p:cNvPr>
          <p:cNvSpPr/>
          <p:nvPr/>
        </p:nvSpPr>
        <p:spPr>
          <a:xfrm>
            <a:off x="4333348" y="4346638"/>
            <a:ext cx="553571" cy="294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Voltage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detect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F841175-BE1A-4491-95EA-11F25277E919}"/>
              </a:ext>
            </a:extLst>
          </p:cNvPr>
          <p:cNvSpPr txBox="1"/>
          <p:nvPr/>
        </p:nvSpPr>
        <p:spPr>
          <a:xfrm>
            <a:off x="4887884" y="4319164"/>
            <a:ext cx="4908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0~24V</a:t>
            </a:r>
            <a:endParaRPr lang="ko-KR" altLang="en-US" sz="8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3B21C58-8C6A-425B-A903-190CA54387FA}"/>
              </a:ext>
            </a:extLst>
          </p:cNvPr>
          <p:cNvCxnSpPr>
            <a:stCxn id="110" idx="1"/>
            <a:endCxn id="108" idx="3"/>
          </p:cNvCxnSpPr>
          <p:nvPr/>
        </p:nvCxnSpPr>
        <p:spPr>
          <a:xfrm rot="10800000">
            <a:off x="4010702" y="4387405"/>
            <a:ext cx="322647" cy="1062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4A24BAC-826E-48B9-A098-87EADC04140B}"/>
              </a:ext>
            </a:extLst>
          </p:cNvPr>
          <p:cNvCxnSpPr>
            <a:cxnSpLocks/>
            <a:stCxn id="331" idx="0"/>
          </p:cNvCxnSpPr>
          <p:nvPr/>
        </p:nvCxnSpPr>
        <p:spPr>
          <a:xfrm flipH="1">
            <a:off x="3603811" y="4138305"/>
            <a:ext cx="1538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B54B7E64-EA67-4B9D-B15B-19D799436CA1}"/>
              </a:ext>
            </a:extLst>
          </p:cNvPr>
          <p:cNvCxnSpPr>
            <a:cxnSpLocks/>
            <a:stCxn id="108" idx="0"/>
            <a:endCxn id="3" idx="2"/>
          </p:cNvCxnSpPr>
          <p:nvPr/>
        </p:nvCxnSpPr>
        <p:spPr>
          <a:xfrm rot="10800000">
            <a:off x="3439898" y="4179280"/>
            <a:ext cx="324000" cy="2081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40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도로통제 시스템 구성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CF72244-7DD5-4C54-9AFA-7AF04CB0F58E}"/>
              </a:ext>
            </a:extLst>
          </p:cNvPr>
          <p:cNvSpPr txBox="1"/>
          <p:nvPr/>
        </p:nvSpPr>
        <p:spPr>
          <a:xfrm>
            <a:off x="467544" y="985805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바리케이드 제어 시스템</a:t>
            </a:r>
            <a:endParaRPr kumimoji="1"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0C3383-0608-41EE-81BB-6D1A8C5BFB42}"/>
              </a:ext>
            </a:extLst>
          </p:cNvPr>
          <p:cNvSpPr txBox="1"/>
          <p:nvPr/>
        </p:nvSpPr>
        <p:spPr>
          <a:xfrm>
            <a:off x="467544" y="1707654"/>
            <a:ext cx="705678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중앙제어 서버로부터 바리케이드 ON 명령이 수신되면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펌프 릴레이를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ON한다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압력센서를 통해 0.55MPa이상의 압력이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센싱되는지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확인(비교기를 통해 인터럽트 처리)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0.55MPa 초과된 압력이 발생하면 3포트 밸브를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ON하여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물탱크로 물을 배출한다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0.55MPa이하가 되면 3포트 밸브를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OFF하여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실린더로 압력을 공급한다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몇번째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바리케이드 ON/OFF 명령인지 파악한다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해당 순번의 방향제어밸브를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ON한다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 바리케이드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ON센서의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신호가 발생하면 중앙제어서버로 현재 바리케이드 상태를 전송한다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9. 중앙제어 서버로부터 바리케이드 OFF 명령이 수신되면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 해당 순번의 방향제어밸브를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OFF한다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AA8C1-A5D9-4FDF-B962-2A8A6F0CE657}"/>
              </a:ext>
            </a:extLst>
          </p:cNvPr>
          <p:cNvSpPr txBox="1"/>
          <p:nvPr/>
        </p:nvSpPr>
        <p:spPr>
          <a:xfrm>
            <a:off x="611560" y="1355137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유압 동작 시퀀스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520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6732</TotalTime>
  <Words>485</Words>
  <Application>Microsoft Office PowerPoint</Application>
  <PresentationFormat>화면 슬라이드 쇼(16:9)</PresentationFormat>
  <Paragraphs>178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Malgun Gothic Semilight</vt:lpstr>
      <vt:lpstr>Arial</vt:lpstr>
      <vt:lpstr>Calibri</vt:lpstr>
      <vt:lpstr>맑은 고딕</vt:lpstr>
      <vt:lpstr>Wingdings</vt:lpstr>
      <vt:lpstr>나눔스퀘어_ac ExtraBold</vt:lpstr>
      <vt:lpstr>나눔스퀘어_ac Bold</vt:lpstr>
      <vt:lpstr>Office 테마</vt:lpstr>
      <vt:lpstr>PowerPoint 프레젠테이션</vt:lpstr>
      <vt:lpstr>CONTENTS</vt:lpstr>
      <vt:lpstr>도로통제 시스템 구성</vt:lpstr>
      <vt:lpstr>도로통제 시스템 구성</vt:lpstr>
      <vt:lpstr>도로통제 시스템 구성</vt:lpstr>
      <vt:lpstr>도로통제 시스템 구성</vt:lpstr>
      <vt:lpstr>도로통제 시스템 구성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s p</cp:lastModifiedBy>
  <cp:revision>601</cp:revision>
  <dcterms:created xsi:type="dcterms:W3CDTF">2017-06-01T00:33:53Z</dcterms:created>
  <dcterms:modified xsi:type="dcterms:W3CDTF">2022-02-25T10:15:39Z</dcterms:modified>
</cp:coreProperties>
</file>